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21" r:id="rId4"/>
    <p:sldMasterId id="2147483694" r:id="rId5"/>
    <p:sldMasterId id="2147483648" r:id="rId6"/>
  </p:sldMasterIdLst>
  <p:notesMasterIdLst>
    <p:notesMasterId r:id="rId16"/>
  </p:notesMasterIdLst>
  <p:sldIdLst>
    <p:sldId id="2076138714" r:id="rId7"/>
    <p:sldId id="257" r:id="rId8"/>
    <p:sldId id="2145706213" r:id="rId9"/>
    <p:sldId id="2145706212" r:id="rId10"/>
    <p:sldId id="281" r:id="rId11"/>
    <p:sldId id="2131639413" r:id="rId12"/>
    <p:sldId id="459" r:id="rId13"/>
    <p:sldId id="2145706209" r:id="rId14"/>
    <p:sldId id="2131639379" r:id="rId1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1pPr>
    <a:lvl2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2pPr>
    <a:lvl3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3pPr>
    <a:lvl4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4pPr>
    <a:lvl5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5pPr>
    <a:lvl6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6pPr>
    <a:lvl7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7pPr>
    <a:lvl8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8pPr>
    <a:lvl9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9pPr>
  </p:defaultTextStyle>
  <p:extLst>
    <p:ext uri="{EFAFB233-063F-42B5-8137-9DF3F51BA10A}">
      <p15:sldGuideLst xmlns:p15="http://schemas.microsoft.com/office/powerpoint/2012/main">
        <p15:guide id="1" orient="horz" pos="1031" userDrawn="1">
          <p15:clr>
            <a:srgbClr val="A4A3A4"/>
          </p15:clr>
        </p15:guide>
        <p15:guide id="2" pos="3552" userDrawn="1">
          <p15:clr>
            <a:srgbClr val="A4A3A4"/>
          </p15:clr>
        </p15:guide>
        <p15:guide id="3" orient="horz" pos="1757" userDrawn="1">
          <p15:clr>
            <a:srgbClr val="A4A3A4"/>
          </p15:clr>
        </p15:guide>
        <p15:guide id="4" pos="10560" userDrawn="1">
          <p15:clr>
            <a:srgbClr val="A4A3A4"/>
          </p15:clr>
        </p15:guide>
        <p15:guide id="5" pos="740" userDrawn="1">
          <p15:clr>
            <a:srgbClr val="A4A3A4"/>
          </p15:clr>
        </p15:guide>
        <p15:guide id="6" orient="horz" pos="396" userDrawn="1">
          <p15:clr>
            <a:srgbClr val="A4A3A4"/>
          </p15:clr>
        </p15:guide>
        <p15:guide id="7" pos="7680" userDrawn="1">
          <p15:clr>
            <a:srgbClr val="A4A3A4"/>
          </p15:clr>
        </p15:guide>
        <p15:guide id="8" orient="horz" pos="289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285BB1-03DF-8A35-F431-53C13429215D}" name="Bardia Koushan" initials="BK" userId="S::bardia.koushan@groupsjr.com::f70b6f25-b76f-4ecf-beb0-6c7d9b95d9f9" providerId="AD"/>
  <p188:author id="{810EA7C5-1002-5D75-14A8-9584DE274B49}" name="Rosie Lloyd" initials="RL" userId="S::rosie.lloyd@groupsjr.com::a2d3d522-8b84-48bb-b186-83659a2a47a0" providerId="AD"/>
  <p188:author id="{F287C1DF-930C-641E-68B8-70E8BF554EF4}" name="Nancy Elgadi" initials="NE" userId="S::nancy.elgadi@groupsjr.com::ff1dd511-8933-4fa5-9a47-c8f0c95151e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5723"/>
    <a:srgbClr val="F2F2F2"/>
    <a:srgbClr val="F4EDE9"/>
    <a:srgbClr val="9BBDD0"/>
    <a:srgbClr val="040407"/>
    <a:srgbClr val="9FBBBE"/>
    <a:srgbClr val="F5F5F5"/>
    <a:srgbClr val="3558BA"/>
    <a:srgbClr val="ECEFEC"/>
    <a:srgbClr val="EBEE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5B087-FCBB-4C1C-A650-804592122B21}" v="2" dt="2025-02-18T11:29:33.79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a:tcStyle>
        <a:tcBdr/>
        <a:fill>
          <a:solidFill>
            <a:srgbClr val="F8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a:tcStyle>
        <a:tcBdr/>
        <a:fill>
          <a:solidFill>
            <a:srgbClr val="EBE8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Light"/>
          <a:ea typeface="Helvetica Light"/>
          <a:cs typeface="Helvetica Ligh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576" y="138"/>
      </p:cViewPr>
      <p:guideLst>
        <p:guide orient="horz" pos="1031"/>
        <p:guide pos="3552"/>
        <p:guide orient="horz" pos="1757"/>
        <p:guide pos="10560"/>
        <p:guide pos="740"/>
        <p:guide orient="horz" pos="396"/>
        <p:guide pos="7680"/>
        <p:guide orient="horz" pos="289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8/10/relationships/authors" Target="authors.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y Sauboorah" userId="8b21f5f0-131e-411d-9825-d67b90b697c5" providerId="ADAL" clId="{AE9D827F-D2E1-4BDD-9545-474A357915E2}"/>
    <pc:docChg chg="modSld">
      <pc:chgData name="Roy Sauboorah" userId="8b21f5f0-131e-411d-9825-d67b90b697c5" providerId="ADAL" clId="{AE9D827F-D2E1-4BDD-9545-474A357915E2}" dt="2023-02-10T10:49:09.633" v="13" actId="20577"/>
      <pc:docMkLst>
        <pc:docMk/>
      </pc:docMkLst>
      <pc:sldChg chg="modSp mod">
        <pc:chgData name="Roy Sauboorah" userId="8b21f5f0-131e-411d-9825-d67b90b697c5" providerId="ADAL" clId="{AE9D827F-D2E1-4BDD-9545-474A357915E2}" dt="2023-02-10T10:49:09.633" v="13" actId="20577"/>
        <pc:sldMkLst>
          <pc:docMk/>
          <pc:sldMk cId="0" sldId="2076138714"/>
        </pc:sldMkLst>
      </pc:sldChg>
    </pc:docChg>
  </pc:docChgLst>
  <pc:docChgLst>
    <pc:chgData name="Jo Furney" userId="S::jo.furney@groupsjr.com::ca7750a8-68a0-4f85-9e60-35dc59d5261e" providerId="AD" clId="Web-{B075F491-2A44-4369-93F7-5CEE48D72789}"/>
    <pc:docChg chg="addSld delSld addMainMaster modMainMaster">
      <pc:chgData name="Jo Furney" userId="S::jo.furney@groupsjr.com::ca7750a8-68a0-4f85-9e60-35dc59d5261e" providerId="AD" clId="Web-{B075F491-2A44-4369-93F7-5CEE48D72789}" dt="2023-06-21T09:46:22.705" v="5"/>
      <pc:docMkLst>
        <pc:docMk/>
      </pc:docMkLst>
      <pc:sldChg chg="new del">
        <pc:chgData name="Jo Furney" userId="S::jo.furney@groupsjr.com::ca7750a8-68a0-4f85-9e60-35dc59d5261e" providerId="AD" clId="Web-{B075F491-2A44-4369-93F7-5CEE48D72789}" dt="2023-06-21T09:46:18.205" v="4"/>
        <pc:sldMkLst>
          <pc:docMk/>
          <pc:sldMk cId="1106871291" sldId="2145706210"/>
        </pc:sldMkLst>
      </pc:sldChg>
      <pc:sldChg chg="new del">
        <pc:chgData name="Jo Furney" userId="S::jo.furney@groupsjr.com::ca7750a8-68a0-4f85-9e60-35dc59d5261e" providerId="AD" clId="Web-{B075F491-2A44-4369-93F7-5CEE48D72789}" dt="2023-06-21T09:46:22.705" v="5"/>
        <pc:sldMkLst>
          <pc:docMk/>
          <pc:sldMk cId="3115590996" sldId="2145706211"/>
        </pc:sldMkLst>
      </pc:sldChg>
      <pc:sldChg chg="add">
        <pc:chgData name="Jo Furney" userId="S::jo.furney@groupsjr.com::ca7750a8-68a0-4f85-9e60-35dc59d5261e" providerId="AD" clId="Web-{B075F491-2A44-4369-93F7-5CEE48D72789}" dt="2023-06-21T09:46:12.189" v="2"/>
        <pc:sldMkLst>
          <pc:docMk/>
          <pc:sldMk cId="3537017431" sldId="2145706212"/>
        </pc:sldMkLst>
      </pc:sldChg>
      <pc:sldChg chg="add">
        <pc:chgData name="Jo Furney" userId="S::jo.furney@groupsjr.com::ca7750a8-68a0-4f85-9e60-35dc59d5261e" providerId="AD" clId="Web-{B075F491-2A44-4369-93F7-5CEE48D72789}" dt="2023-06-21T09:46:12.533" v="3"/>
        <pc:sldMkLst>
          <pc:docMk/>
          <pc:sldMk cId="2563729954" sldId="2145706213"/>
        </pc:sldMkLst>
      </pc:sldChg>
      <pc:sldMasterChg chg="add addSldLayout">
        <pc:chgData name="Jo Furney" userId="S::jo.furney@groupsjr.com::ca7750a8-68a0-4f85-9e60-35dc59d5261e" providerId="AD" clId="Web-{B075F491-2A44-4369-93F7-5CEE48D72789}" dt="2023-06-21T09:46:12.189" v="2"/>
        <pc:sldMasterMkLst>
          <pc:docMk/>
          <pc:sldMasterMk cId="3277993987" sldId="2147483648"/>
        </pc:sldMasterMkLst>
        <pc:sldLayoutChg chg="add">
          <pc:chgData name="Jo Furney" userId="S::jo.furney@groupsjr.com::ca7750a8-68a0-4f85-9e60-35dc59d5261e" providerId="AD" clId="Web-{B075F491-2A44-4369-93F7-5CEE48D72789}" dt="2023-06-21T09:46:12.189" v="2"/>
          <pc:sldLayoutMkLst>
            <pc:docMk/>
            <pc:sldMasterMk cId="3277993987" sldId="2147483648"/>
            <pc:sldLayoutMk cId="1005023594" sldId="2147483649"/>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1375979912" sldId="2147483650"/>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4209097879" sldId="2147483651"/>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361942276" sldId="2147483652"/>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1230202400" sldId="2147483653"/>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929529947" sldId="2147483654"/>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360335845" sldId="2147483655"/>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1266833834" sldId="2147483656"/>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3792523851" sldId="2147483657"/>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189733882" sldId="2147483658"/>
          </pc:sldLayoutMkLst>
        </pc:sldLayoutChg>
        <pc:sldLayoutChg chg="add">
          <pc:chgData name="Jo Furney" userId="S::jo.furney@groupsjr.com::ca7750a8-68a0-4f85-9e60-35dc59d5261e" providerId="AD" clId="Web-{B075F491-2A44-4369-93F7-5CEE48D72789}" dt="2023-06-21T09:46:12.189" v="2"/>
          <pc:sldLayoutMkLst>
            <pc:docMk/>
            <pc:sldMasterMk cId="3277993987" sldId="2147483648"/>
            <pc:sldLayoutMk cId="2146859945" sldId="2147483659"/>
          </pc:sldLayoutMkLst>
        </pc:sldLayoutChg>
      </pc:sldMasterChg>
      <pc:sldMasterChg chg="replId modSldLayout">
        <pc:chgData name="Jo Furney" userId="S::jo.furney@groupsjr.com::ca7750a8-68a0-4f85-9e60-35dc59d5261e" providerId="AD" clId="Web-{B075F491-2A44-4369-93F7-5CEE48D72789}" dt="2023-06-21T09:46:12.189" v="2"/>
        <pc:sldMasterMkLst>
          <pc:docMk/>
          <pc:sldMasterMk cId="0" sldId="2147483721"/>
        </pc:sldMasterMkLst>
        <pc:sldLayoutChg chg="replId">
          <pc:chgData name="Jo Furney" userId="S::jo.furney@groupsjr.com::ca7750a8-68a0-4f85-9e60-35dc59d5261e" providerId="AD" clId="Web-{B075F491-2A44-4369-93F7-5CEE48D72789}" dt="2023-06-21T09:46:12.189" v="2"/>
          <pc:sldLayoutMkLst>
            <pc:docMk/>
            <pc:sldMasterMk cId="0" sldId="2147483721"/>
            <pc:sldLayoutMk cId="0" sldId="2147483722"/>
          </pc:sldLayoutMkLst>
        </pc:sldLayoutChg>
        <pc:sldLayoutChg chg="replId">
          <pc:chgData name="Jo Furney" userId="S::jo.furney@groupsjr.com::ca7750a8-68a0-4f85-9e60-35dc59d5261e" providerId="AD" clId="Web-{B075F491-2A44-4369-93F7-5CEE48D72789}" dt="2023-06-21T09:46:12.189" v="2"/>
          <pc:sldLayoutMkLst>
            <pc:docMk/>
            <pc:sldMasterMk cId="0" sldId="2147483721"/>
            <pc:sldLayoutMk cId="0" sldId="2147483723"/>
          </pc:sldLayoutMkLst>
        </pc:sldLayoutChg>
        <pc:sldLayoutChg chg="replId">
          <pc:chgData name="Jo Furney" userId="S::jo.furney@groupsjr.com::ca7750a8-68a0-4f85-9e60-35dc59d5261e" providerId="AD" clId="Web-{B075F491-2A44-4369-93F7-5CEE48D72789}" dt="2023-06-21T09:46:12.189" v="2"/>
          <pc:sldLayoutMkLst>
            <pc:docMk/>
            <pc:sldMasterMk cId="0" sldId="2147483721"/>
            <pc:sldLayoutMk cId="251419135" sldId="2147483724"/>
          </pc:sldLayoutMkLst>
        </pc:sldLayoutChg>
      </pc:sldMasterChg>
    </pc:docChg>
  </pc:docChgLst>
  <pc:docChgLst>
    <pc:chgData name="Roy Sauboorah" userId="8b21f5f0-131e-411d-9825-d67b90b697c5" providerId="ADAL" clId="{FD5FB9E2-BAC1-418A-AA08-FA3931FCDEC8}"/>
    <pc:docChg chg="delSld">
      <pc:chgData name="Roy Sauboorah" userId="8b21f5f0-131e-411d-9825-d67b90b697c5" providerId="ADAL" clId="{FD5FB9E2-BAC1-418A-AA08-FA3931FCDEC8}" dt="2022-11-03T12:20:51.664" v="0" actId="2696"/>
      <pc:docMkLst>
        <pc:docMk/>
      </pc:docMkLst>
      <pc:sldChg chg="del">
        <pc:chgData name="Roy Sauboorah" userId="8b21f5f0-131e-411d-9825-d67b90b697c5" providerId="ADAL" clId="{FD5FB9E2-BAC1-418A-AA08-FA3931FCDEC8}" dt="2022-11-03T12:20:51.664" v="0" actId="2696"/>
        <pc:sldMkLst>
          <pc:docMk/>
          <pc:sldMk cId="3571866048" sldId="2145706208"/>
        </pc:sldMkLst>
      </pc:sldChg>
      <pc:sldMasterChg chg="delSldLayout">
        <pc:chgData name="Roy Sauboorah" userId="8b21f5f0-131e-411d-9825-d67b90b697c5" providerId="ADAL" clId="{FD5FB9E2-BAC1-418A-AA08-FA3931FCDEC8}" dt="2022-11-03T12:20:51.664" v="0" actId="2696"/>
        <pc:sldMasterMkLst>
          <pc:docMk/>
          <pc:sldMasterMk cId="1099005750" sldId="2147483694"/>
        </pc:sldMasterMkLst>
        <pc:sldLayoutChg chg="del">
          <pc:chgData name="Roy Sauboorah" userId="8b21f5f0-131e-411d-9825-d67b90b697c5" providerId="ADAL" clId="{FD5FB9E2-BAC1-418A-AA08-FA3931FCDEC8}" dt="2022-11-03T12:20:51.664" v="0" actId="2696"/>
          <pc:sldLayoutMkLst>
            <pc:docMk/>
            <pc:sldMasterMk cId="1099005750" sldId="2147483694"/>
            <pc:sldLayoutMk cId="3065992843" sldId="2147483711"/>
          </pc:sldLayoutMkLst>
        </pc:sldLayoutChg>
      </pc:sldMasterChg>
    </pc:docChg>
  </pc:docChgLst>
  <pc:docChgLst>
    <pc:chgData name="Abigail Brown" userId="4636d365-f8ad-4a5e-bdb5-1698ccd7e88b" providerId="ADAL" clId="{91B5B087-FCBB-4C1C-A650-804592122B21}"/>
    <pc:docChg chg="undo custSel modSld sldOrd">
      <pc:chgData name="Abigail Brown" userId="4636d365-f8ad-4a5e-bdb5-1698ccd7e88b" providerId="ADAL" clId="{91B5B087-FCBB-4C1C-A650-804592122B21}" dt="2025-02-18T11:32:39.139" v="458" actId="1076"/>
      <pc:docMkLst>
        <pc:docMk/>
      </pc:docMkLst>
      <pc:sldChg chg="addSp modSp mod">
        <pc:chgData name="Abigail Brown" userId="4636d365-f8ad-4a5e-bdb5-1698ccd7e88b" providerId="ADAL" clId="{91B5B087-FCBB-4C1C-A650-804592122B21}" dt="2025-02-18T11:31:29.332" v="349" actId="1076"/>
        <pc:sldMkLst>
          <pc:docMk/>
          <pc:sldMk cId="0" sldId="257"/>
        </pc:sldMkLst>
        <pc:spChg chg="add mod">
          <ac:chgData name="Abigail Brown" userId="4636d365-f8ad-4a5e-bdb5-1698ccd7e88b" providerId="ADAL" clId="{91B5B087-FCBB-4C1C-A650-804592122B21}" dt="2025-02-18T11:31:24.407" v="348" actId="1076"/>
          <ac:spMkLst>
            <pc:docMk/>
            <pc:sldMk cId="0" sldId="257"/>
            <ac:spMk id="3" creationId="{5E522B88-F66C-5153-A330-C3054AC11211}"/>
          </ac:spMkLst>
        </pc:spChg>
        <pc:spChg chg="add mod">
          <ac:chgData name="Abigail Brown" userId="4636d365-f8ad-4a5e-bdb5-1698ccd7e88b" providerId="ADAL" clId="{91B5B087-FCBB-4C1C-A650-804592122B21}" dt="2025-02-18T11:31:29.332" v="349" actId="1076"/>
          <ac:spMkLst>
            <pc:docMk/>
            <pc:sldMk cId="0" sldId="257"/>
            <ac:spMk id="4" creationId="{EF88D129-01F8-F23F-A087-2C9819569D98}"/>
          </ac:spMkLst>
        </pc:spChg>
        <pc:spChg chg="mod">
          <ac:chgData name="Abigail Brown" userId="4636d365-f8ad-4a5e-bdb5-1698ccd7e88b" providerId="ADAL" clId="{91B5B087-FCBB-4C1C-A650-804592122B21}" dt="2025-02-18T11:30:39.655" v="326" actId="1076"/>
          <ac:spMkLst>
            <pc:docMk/>
            <pc:sldMk cId="0" sldId="257"/>
            <ac:spMk id="16" creationId="{998D64A4-3BB9-482D-A921-4BD17E60AE4D}"/>
          </ac:spMkLst>
        </pc:spChg>
        <pc:spChg chg="mod">
          <ac:chgData name="Abigail Brown" userId="4636d365-f8ad-4a5e-bdb5-1698ccd7e88b" providerId="ADAL" clId="{91B5B087-FCBB-4C1C-A650-804592122B21}" dt="2025-02-18T11:31:18.264" v="345" actId="1076"/>
          <ac:spMkLst>
            <pc:docMk/>
            <pc:sldMk cId="0" sldId="257"/>
            <ac:spMk id="17" creationId="{89803B2C-F5CB-4F8B-9C83-C093A328FF77}"/>
          </ac:spMkLst>
        </pc:spChg>
        <pc:spChg chg="mod">
          <ac:chgData name="Abigail Brown" userId="4636d365-f8ad-4a5e-bdb5-1698ccd7e88b" providerId="ADAL" clId="{91B5B087-FCBB-4C1C-A650-804592122B21}" dt="2025-02-18T11:30:55.657" v="331" actId="1076"/>
          <ac:spMkLst>
            <pc:docMk/>
            <pc:sldMk cId="0" sldId="257"/>
            <ac:spMk id="75" creationId="{00000000-0000-0000-0000-000000000000}"/>
          </ac:spMkLst>
        </pc:spChg>
        <pc:spChg chg="mod">
          <ac:chgData name="Abigail Brown" userId="4636d365-f8ad-4a5e-bdb5-1698ccd7e88b" providerId="ADAL" clId="{91B5B087-FCBB-4C1C-A650-804592122B21}" dt="2025-02-18T11:31:15.511" v="344" actId="20577"/>
          <ac:spMkLst>
            <pc:docMk/>
            <pc:sldMk cId="0" sldId="257"/>
            <ac:spMk id="76" creationId="{00000000-0000-0000-0000-000000000000}"/>
          </ac:spMkLst>
        </pc:spChg>
        <pc:spChg chg="mod">
          <ac:chgData name="Abigail Brown" userId="4636d365-f8ad-4a5e-bdb5-1698ccd7e88b" providerId="ADAL" clId="{91B5B087-FCBB-4C1C-A650-804592122B21}" dt="2025-02-18T11:30:43.553" v="327" actId="1076"/>
          <ac:spMkLst>
            <pc:docMk/>
            <pc:sldMk cId="0" sldId="257"/>
            <ac:spMk id="77" creationId="{00000000-0000-0000-0000-000000000000}"/>
          </ac:spMkLst>
        </pc:spChg>
        <pc:spChg chg="mod">
          <ac:chgData name="Abigail Brown" userId="4636d365-f8ad-4a5e-bdb5-1698ccd7e88b" providerId="ADAL" clId="{91B5B087-FCBB-4C1C-A650-804592122B21}" dt="2025-02-18T11:31:00.860" v="332" actId="1076"/>
          <ac:spMkLst>
            <pc:docMk/>
            <pc:sldMk cId="0" sldId="257"/>
            <ac:spMk id="78" creationId="{00000000-0000-0000-0000-000000000000}"/>
          </ac:spMkLst>
        </pc:spChg>
        <pc:spChg chg="mod">
          <ac:chgData name="Abigail Brown" userId="4636d365-f8ad-4a5e-bdb5-1698ccd7e88b" providerId="ADAL" clId="{91B5B087-FCBB-4C1C-A650-804592122B21}" dt="2025-02-18T11:30:36.046" v="325" actId="1076"/>
          <ac:spMkLst>
            <pc:docMk/>
            <pc:sldMk cId="0" sldId="257"/>
            <ac:spMk id="82" creationId="{00000000-0000-0000-0000-000000000000}"/>
          </ac:spMkLst>
        </pc:spChg>
        <pc:spChg chg="mod">
          <ac:chgData name="Abigail Brown" userId="4636d365-f8ad-4a5e-bdb5-1698ccd7e88b" providerId="ADAL" clId="{91B5B087-FCBB-4C1C-A650-804592122B21}" dt="2025-02-18T11:30:32.913" v="324" actId="1076"/>
          <ac:spMkLst>
            <pc:docMk/>
            <pc:sldMk cId="0" sldId="257"/>
            <ac:spMk id="83" creationId="{00000000-0000-0000-0000-000000000000}"/>
          </ac:spMkLst>
        </pc:spChg>
        <pc:picChg chg="mod">
          <ac:chgData name="Abigail Brown" userId="4636d365-f8ad-4a5e-bdb5-1698ccd7e88b" providerId="ADAL" clId="{91B5B087-FCBB-4C1C-A650-804592122B21}" dt="2025-02-18T11:31:21.851" v="347" actId="1076"/>
          <ac:picMkLst>
            <pc:docMk/>
            <pc:sldMk cId="0" sldId="257"/>
            <ac:picMk id="2" creationId="{FFEAAA55-F5F3-0B45-8C14-50E2C9DCE347}"/>
          </ac:picMkLst>
        </pc:picChg>
      </pc:sldChg>
      <pc:sldChg chg="modSp mod ord">
        <pc:chgData name="Abigail Brown" userId="4636d365-f8ad-4a5e-bdb5-1698ccd7e88b" providerId="ADAL" clId="{91B5B087-FCBB-4C1C-A650-804592122B21}" dt="2025-02-18T11:28:56.749" v="250" actId="20577"/>
        <pc:sldMkLst>
          <pc:docMk/>
          <pc:sldMk cId="0" sldId="281"/>
        </pc:sldMkLst>
        <pc:spChg chg="mod">
          <ac:chgData name="Abigail Brown" userId="4636d365-f8ad-4a5e-bdb5-1698ccd7e88b" providerId="ADAL" clId="{91B5B087-FCBB-4C1C-A650-804592122B21}" dt="2025-02-18T11:28:56.749" v="250" actId="20577"/>
          <ac:spMkLst>
            <pc:docMk/>
            <pc:sldMk cId="0" sldId="281"/>
            <ac:spMk id="17" creationId="{A33CC965-321D-5E4F-9F11-B5DA4F23ADB7}"/>
          </ac:spMkLst>
        </pc:spChg>
      </pc:sldChg>
      <pc:sldChg chg="modSp mod">
        <pc:chgData name="Abigail Brown" userId="4636d365-f8ad-4a5e-bdb5-1698ccd7e88b" providerId="ADAL" clId="{91B5B087-FCBB-4C1C-A650-804592122B21}" dt="2025-02-18T11:21:43.666" v="8" actId="20577"/>
        <pc:sldMkLst>
          <pc:docMk/>
          <pc:sldMk cId="0" sldId="2076138714"/>
        </pc:sldMkLst>
        <pc:spChg chg="mod">
          <ac:chgData name="Abigail Brown" userId="4636d365-f8ad-4a5e-bdb5-1698ccd7e88b" providerId="ADAL" clId="{91B5B087-FCBB-4C1C-A650-804592122B21}" dt="2025-02-18T11:21:43.666" v="8" actId="20577"/>
          <ac:spMkLst>
            <pc:docMk/>
            <pc:sldMk cId="0" sldId="2076138714"/>
            <ac:spMk id="73" creationId="{00000000-0000-0000-0000-000000000000}"/>
          </ac:spMkLst>
        </pc:spChg>
      </pc:sldChg>
      <pc:sldChg chg="modSp mod">
        <pc:chgData name="Abigail Brown" userId="4636d365-f8ad-4a5e-bdb5-1698ccd7e88b" providerId="ADAL" clId="{91B5B087-FCBB-4C1C-A650-804592122B21}" dt="2025-02-18T11:32:39.139" v="458" actId="1076"/>
        <pc:sldMkLst>
          <pc:docMk/>
          <pc:sldMk cId="1453380753" sldId="2131639413"/>
        </pc:sldMkLst>
        <pc:spChg chg="mod">
          <ac:chgData name="Abigail Brown" userId="4636d365-f8ad-4a5e-bdb5-1698ccd7e88b" providerId="ADAL" clId="{91B5B087-FCBB-4C1C-A650-804592122B21}" dt="2025-02-18T11:32:39.139" v="458" actId="1076"/>
          <ac:spMkLst>
            <pc:docMk/>
            <pc:sldMk cId="1453380753" sldId="2131639413"/>
            <ac:spMk id="17" creationId="{A22BED61-4813-4AD9-89B2-B9B5195A066E}"/>
          </ac:spMkLst>
        </pc:spChg>
      </pc:sldChg>
      <pc:sldChg chg="modSp mod">
        <pc:chgData name="Abigail Brown" userId="4636d365-f8ad-4a5e-bdb5-1698ccd7e88b" providerId="ADAL" clId="{91B5B087-FCBB-4C1C-A650-804592122B21}" dt="2025-02-18T11:28:08.329" v="208" actId="207"/>
        <pc:sldMkLst>
          <pc:docMk/>
          <pc:sldMk cId="3537017431" sldId="2145706212"/>
        </pc:sldMkLst>
        <pc:spChg chg="mod">
          <ac:chgData name="Abigail Brown" userId="4636d365-f8ad-4a5e-bdb5-1698ccd7e88b" providerId="ADAL" clId="{91B5B087-FCBB-4C1C-A650-804592122B21}" dt="2025-02-18T11:27:01.558" v="181" actId="20577"/>
          <ac:spMkLst>
            <pc:docMk/>
            <pc:sldMk cId="3537017431" sldId="2145706212"/>
            <ac:spMk id="11" creationId="{15E9B779-E0E3-7345-B57C-CDBDEF6FF187}"/>
          </ac:spMkLst>
        </pc:spChg>
        <pc:spChg chg="mod">
          <ac:chgData name="Abigail Brown" userId="4636d365-f8ad-4a5e-bdb5-1698ccd7e88b" providerId="ADAL" clId="{91B5B087-FCBB-4C1C-A650-804592122B21}" dt="2025-02-18T11:28:08.329" v="208" actId="207"/>
          <ac:spMkLst>
            <pc:docMk/>
            <pc:sldMk cId="3537017431" sldId="2145706212"/>
            <ac:spMk id="17" creationId="{A33CC965-321D-5E4F-9F11-B5DA4F23ADB7}"/>
          </ac:spMkLst>
        </pc:spChg>
      </pc:sldChg>
      <pc:sldChg chg="delSp modSp mod">
        <pc:chgData name="Abigail Brown" userId="4636d365-f8ad-4a5e-bdb5-1698ccd7e88b" providerId="ADAL" clId="{91B5B087-FCBB-4C1C-A650-804592122B21}" dt="2025-02-18T11:26:36.801" v="180" actId="20577"/>
        <pc:sldMkLst>
          <pc:docMk/>
          <pc:sldMk cId="2563729954" sldId="2145706213"/>
        </pc:sldMkLst>
        <pc:spChg chg="mod">
          <ac:chgData name="Abigail Brown" userId="4636d365-f8ad-4a5e-bdb5-1698ccd7e88b" providerId="ADAL" clId="{91B5B087-FCBB-4C1C-A650-804592122B21}" dt="2025-02-18T11:26:36.801" v="180" actId="20577"/>
          <ac:spMkLst>
            <pc:docMk/>
            <pc:sldMk cId="2563729954" sldId="2145706213"/>
            <ac:spMk id="6" creationId="{4DF945B2-3298-129F-5170-7FBE1723798C}"/>
          </ac:spMkLst>
        </pc:spChg>
        <pc:spChg chg="mod">
          <ac:chgData name="Abigail Brown" userId="4636d365-f8ad-4a5e-bdb5-1698ccd7e88b" providerId="ADAL" clId="{91B5B087-FCBB-4C1C-A650-804592122B21}" dt="2025-02-18T11:22:50.815" v="19" actId="20577"/>
          <ac:spMkLst>
            <pc:docMk/>
            <pc:sldMk cId="2563729954" sldId="2145706213"/>
            <ac:spMk id="11" creationId="{456DB6B0-EBF7-5C40-B47A-87E78E4D1D8C}"/>
          </ac:spMkLst>
        </pc:spChg>
        <pc:picChg chg="mod">
          <ac:chgData name="Abigail Brown" userId="4636d365-f8ad-4a5e-bdb5-1698ccd7e88b" providerId="ADAL" clId="{91B5B087-FCBB-4C1C-A650-804592122B21}" dt="2025-02-18T11:22:35.457" v="11" actId="1076"/>
          <ac:picMkLst>
            <pc:docMk/>
            <pc:sldMk cId="2563729954" sldId="2145706213"/>
            <ac:picMk id="5" creationId="{383BB3A4-517C-2EFD-6E6D-735C8A0876D9}"/>
          </ac:picMkLst>
        </pc:picChg>
        <pc:picChg chg="mod">
          <ac:chgData name="Abigail Brown" userId="4636d365-f8ad-4a5e-bdb5-1698ccd7e88b" providerId="ADAL" clId="{91B5B087-FCBB-4C1C-A650-804592122B21}" dt="2025-02-18T11:22:36.740" v="12" actId="1076"/>
          <ac:picMkLst>
            <pc:docMk/>
            <pc:sldMk cId="2563729954" sldId="2145706213"/>
            <ac:picMk id="7" creationId="{86D79042-5736-7536-1660-511FA1F0BAD2}"/>
          </ac:picMkLst>
        </pc:picChg>
        <pc:picChg chg="mod">
          <ac:chgData name="Abigail Brown" userId="4636d365-f8ad-4a5e-bdb5-1698ccd7e88b" providerId="ADAL" clId="{91B5B087-FCBB-4C1C-A650-804592122B21}" dt="2025-02-18T11:22:33.495" v="10" actId="1076"/>
          <ac:picMkLst>
            <pc:docMk/>
            <pc:sldMk cId="2563729954" sldId="2145706213"/>
            <ac:picMk id="13" creationId="{864DA83C-90A4-A7E5-448D-4DDDD8B1E589}"/>
          </ac:picMkLst>
        </pc:picChg>
        <pc:picChg chg="del">
          <ac:chgData name="Abigail Brown" userId="4636d365-f8ad-4a5e-bdb5-1698ccd7e88b" providerId="ADAL" clId="{91B5B087-FCBB-4C1C-A650-804592122B21}" dt="2025-02-18T11:22:29.489" v="9" actId="478"/>
          <ac:picMkLst>
            <pc:docMk/>
            <pc:sldMk cId="2563729954" sldId="2145706213"/>
            <ac:picMk id="14" creationId="{6F9BC15A-F0E0-D0DA-E79C-0A7386225848}"/>
          </ac:picMkLst>
        </pc:picChg>
      </pc:sldChg>
    </pc:docChg>
  </pc:docChgLst>
  <pc:docChgLst>
    <pc:chgData name="Abigail Brown" userId="4636d365-f8ad-4a5e-bdb5-1698ccd7e88b" providerId="ADAL" clId="{2CA95039-04AE-4B51-BA11-3A4CA55DE951}"/>
    <pc:docChg chg="modSld">
      <pc:chgData name="Abigail Brown" userId="4636d365-f8ad-4a5e-bdb5-1698ccd7e88b" providerId="ADAL" clId="{2CA95039-04AE-4B51-BA11-3A4CA55DE951}" dt="2023-06-22T08:18:48.712" v="178" actId="20577"/>
      <pc:docMkLst>
        <pc:docMk/>
      </pc:docMkLst>
      <pc:sldChg chg="modSp mod">
        <pc:chgData name="Abigail Brown" userId="4636d365-f8ad-4a5e-bdb5-1698ccd7e88b" providerId="ADAL" clId="{2CA95039-04AE-4B51-BA11-3A4CA55DE951}" dt="2023-06-21T11:06:32.799" v="148" actId="20577"/>
        <pc:sldMkLst>
          <pc:docMk/>
          <pc:sldMk cId="1409162575" sldId="459"/>
        </pc:sldMkLst>
      </pc:sldChg>
      <pc:sldChg chg="modSp mod">
        <pc:chgData name="Abigail Brown" userId="4636d365-f8ad-4a5e-bdb5-1698ccd7e88b" providerId="ADAL" clId="{2CA95039-04AE-4B51-BA11-3A4CA55DE951}" dt="2023-06-22T08:18:48.712" v="178" actId="20577"/>
        <pc:sldMkLst>
          <pc:docMk/>
          <pc:sldMk cId="0" sldId="2076138714"/>
        </pc:sldMkLst>
      </pc:sldChg>
      <pc:sldChg chg="modSp mod">
        <pc:chgData name="Abigail Brown" userId="4636d365-f8ad-4a5e-bdb5-1698ccd7e88b" providerId="ADAL" clId="{2CA95039-04AE-4B51-BA11-3A4CA55DE951}" dt="2023-06-21T11:06:24.568" v="142" actId="20577"/>
        <pc:sldMkLst>
          <pc:docMk/>
          <pc:sldMk cId="3537017431" sldId="2145706212"/>
        </pc:sldMkLst>
      </pc:sldChg>
      <pc:sldChg chg="modSp mod">
        <pc:chgData name="Abigail Brown" userId="4636d365-f8ad-4a5e-bdb5-1698ccd7e88b" providerId="ADAL" clId="{2CA95039-04AE-4B51-BA11-3A4CA55DE951}" dt="2023-06-22T08:18:14.470" v="156" actId="20577"/>
        <pc:sldMkLst>
          <pc:docMk/>
          <pc:sldMk cId="2563729954" sldId="2145706213"/>
        </pc:sldMkLst>
      </pc:sldChg>
    </pc:docChg>
  </pc:docChgLst>
  <pc:docChgLst>
    <pc:chgData name="Natasha Wharmby" userId="052dea0a-9bb2-4006-bf7a-32b0388f6c10" providerId="ADAL" clId="{0782A59C-35E2-4B44-A714-A3B9EA06E125}"/>
    <pc:docChg chg="custSel modSld">
      <pc:chgData name="Natasha Wharmby" userId="052dea0a-9bb2-4006-bf7a-32b0388f6c10" providerId="ADAL" clId="{0782A59C-35E2-4B44-A714-A3B9EA06E125}" dt="2023-02-10T10:34:20.660" v="127" actId="20577"/>
      <pc:docMkLst>
        <pc:docMk/>
      </pc:docMkLst>
      <pc:sldChg chg="modSp mod">
        <pc:chgData name="Natasha Wharmby" userId="052dea0a-9bb2-4006-bf7a-32b0388f6c10" providerId="ADAL" clId="{0782A59C-35E2-4B44-A714-A3B9EA06E125}" dt="2023-02-10T10:34:20.660" v="127" actId="20577"/>
        <pc:sldMkLst>
          <pc:docMk/>
          <pc:sldMk cId="0" sldId="281"/>
        </pc:sldMkLst>
      </pc:sldChg>
    </pc:docChg>
  </pc:docChgLst>
  <pc:docChgLst>
    <pc:chgData name="Abigail Brown" userId="4636d365-f8ad-4a5e-bdb5-1698ccd7e88b" providerId="ADAL" clId="{7EEED630-223F-4E60-B21D-40746DA21A8F}"/>
    <pc:docChg chg="undo custSel modSld">
      <pc:chgData name="Abigail Brown" userId="4636d365-f8ad-4a5e-bdb5-1698ccd7e88b" providerId="ADAL" clId="{7EEED630-223F-4E60-B21D-40746DA21A8F}" dt="2024-01-15T15:46:57.620" v="59" actId="20577"/>
      <pc:docMkLst>
        <pc:docMk/>
      </pc:docMkLst>
      <pc:sldChg chg="modSp mod">
        <pc:chgData name="Abigail Brown" userId="4636d365-f8ad-4a5e-bdb5-1698ccd7e88b" providerId="ADAL" clId="{7EEED630-223F-4E60-B21D-40746DA21A8F}" dt="2024-01-15T15:46:57.620" v="59" actId="20577"/>
        <pc:sldMkLst>
          <pc:docMk/>
          <pc:sldMk cId="2563729954" sldId="2145706213"/>
        </pc:sldMkLst>
      </pc:sldChg>
    </pc:docChg>
  </pc:docChgLst>
  <pc:docChgLst>
    <pc:chgData name="Abigail Brown" userId="4636d365-f8ad-4a5e-bdb5-1698ccd7e88b" providerId="ADAL" clId="{59650B53-79A0-439D-A594-4C5BB66F5985}"/>
    <pc:docChg chg="modSld">
      <pc:chgData name="Abigail Brown" userId="4636d365-f8ad-4a5e-bdb5-1698ccd7e88b" providerId="ADAL" clId="{59650B53-79A0-439D-A594-4C5BB66F5985}" dt="2024-05-21T14:17:16.615" v="47" actId="20577"/>
      <pc:docMkLst>
        <pc:docMk/>
      </pc:docMkLst>
      <pc:sldChg chg="modSp mod">
        <pc:chgData name="Abigail Brown" userId="4636d365-f8ad-4a5e-bdb5-1698ccd7e88b" providerId="ADAL" clId="{59650B53-79A0-439D-A594-4C5BB66F5985}" dt="2024-05-21T14:17:16.615" v="47" actId="20577"/>
        <pc:sldMkLst>
          <pc:docMk/>
          <pc:sldMk cId="1409162575" sldId="459"/>
        </pc:sldMkLst>
      </pc:sldChg>
      <pc:sldChg chg="modSp mod">
        <pc:chgData name="Abigail Brown" userId="4636d365-f8ad-4a5e-bdb5-1698ccd7e88b" providerId="ADAL" clId="{59650B53-79A0-439D-A594-4C5BB66F5985}" dt="2024-05-21T14:15:30.352" v="11" actId="1076"/>
        <pc:sldMkLst>
          <pc:docMk/>
          <pc:sldMk cId="1453380753" sldId="2131639413"/>
        </pc:sldMkLst>
      </pc:sldChg>
    </pc:docChg>
  </pc:docChgLst>
  <pc:docChgLst>
    <pc:chgData name="Jo Furney" userId="S::jo.furney@groupsjr.com::ca7750a8-68a0-4f85-9e60-35dc59d5261e" providerId="AD" clId="Web-{70959D88-16CA-4D0A-9A1F-DDF554D20D02}"/>
    <pc:docChg chg="modSld">
      <pc:chgData name="Jo Furney" userId="S::jo.furney@groupsjr.com::ca7750a8-68a0-4f85-9e60-35dc59d5261e" providerId="AD" clId="Web-{70959D88-16CA-4D0A-9A1F-DDF554D20D02}" dt="2023-06-22T09:37:59.236" v="160" actId="20577"/>
      <pc:docMkLst>
        <pc:docMk/>
      </pc:docMkLst>
      <pc:sldChg chg="modSp">
        <pc:chgData name="Jo Furney" userId="S::jo.furney@groupsjr.com::ca7750a8-68a0-4f85-9e60-35dc59d5261e" providerId="AD" clId="Web-{70959D88-16CA-4D0A-9A1F-DDF554D20D02}" dt="2023-06-22T09:36:22.466" v="133" actId="20577"/>
        <pc:sldMkLst>
          <pc:docMk/>
          <pc:sldMk cId="1409162575" sldId="459"/>
        </pc:sldMkLst>
      </pc:sldChg>
      <pc:sldChg chg="modSp">
        <pc:chgData name="Jo Furney" userId="S::jo.furney@groupsjr.com::ca7750a8-68a0-4f85-9e60-35dc59d5261e" providerId="AD" clId="Web-{70959D88-16CA-4D0A-9A1F-DDF554D20D02}" dt="2023-06-22T09:37:59.236" v="160" actId="20577"/>
        <pc:sldMkLst>
          <pc:docMk/>
          <pc:sldMk cId="2563729954" sldId="214570621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0" name="Shape 70"/>
          <p:cNvSpPr>
            <a:spLocks noGrp="1" noRot="1" noChangeAspect="1"/>
          </p:cNvSpPr>
          <p:nvPr>
            <p:ph type="sldImg"/>
          </p:nvPr>
        </p:nvSpPr>
        <p:spPr>
          <a:xfrm>
            <a:off x="1143000" y="685800"/>
            <a:ext cx="4572000" cy="3429000"/>
          </a:xfrm>
          <a:prstGeom prst="rect">
            <a:avLst/>
          </a:prstGeom>
        </p:spPr>
        <p:txBody>
          <a:bodyPr/>
          <a:lstStyle/>
          <a:p>
            <a:endParaRPr/>
          </a:p>
        </p:txBody>
      </p:sp>
      <p:sp>
        <p:nvSpPr>
          <p:cNvPr id="71" name="Shape 7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solidFill>
                <a:srgbClr val="000000"/>
              </a:solidFill>
            </a:endParaRPr>
          </a:p>
        </p:txBody>
      </p:sp>
    </p:spTree>
    <p:extLst>
      <p:ext uri="{BB962C8B-B14F-4D97-AF65-F5344CB8AC3E}">
        <p14:creationId xmlns:p14="http://schemas.microsoft.com/office/powerpoint/2010/main" val="2068247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67839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Gabrielle / Nayantara</a:t>
            </a:r>
          </a:p>
        </p:txBody>
      </p:sp>
      <p:sp>
        <p:nvSpPr>
          <p:cNvPr id="4" name="Slide Number Placeholder 3"/>
          <p:cNvSpPr>
            <a:spLocks noGrp="1"/>
          </p:cNvSpPr>
          <p:nvPr>
            <p:ph type="sldNum" sz="quarter" idx="5"/>
          </p:nvPr>
        </p:nvSpPr>
        <p:spPr/>
        <p:txBody>
          <a:bodyPr/>
          <a:lstStyle/>
          <a:p>
            <a:fld id="{66E84ABA-A22B-844C-9950-45E15768E4DA}" type="slidenum">
              <a:rPr lang="en-US" smtClean="0"/>
              <a:t>7</a:t>
            </a:fld>
            <a:endParaRPr lang="en-US"/>
          </a:p>
        </p:txBody>
      </p:sp>
    </p:spTree>
    <p:extLst>
      <p:ext uri="{BB962C8B-B14F-4D97-AF65-F5344CB8AC3E}">
        <p14:creationId xmlns:p14="http://schemas.microsoft.com/office/powerpoint/2010/main" val="1642919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Gabrielle / Nayantara</a:t>
            </a:r>
          </a:p>
        </p:txBody>
      </p:sp>
      <p:sp>
        <p:nvSpPr>
          <p:cNvPr id="4" name="Slide Number Placeholder 3"/>
          <p:cNvSpPr>
            <a:spLocks noGrp="1"/>
          </p:cNvSpPr>
          <p:nvPr>
            <p:ph type="sldNum" sz="quarter" idx="5"/>
          </p:nvPr>
        </p:nvSpPr>
        <p:spPr/>
        <p:txBody>
          <a:bodyPr/>
          <a:lstStyle/>
          <a:p>
            <a:fld id="{66E84ABA-A22B-844C-9950-45E15768E4DA}" type="slidenum">
              <a:rPr lang="en-US" smtClean="0"/>
              <a:t>8</a:t>
            </a:fld>
            <a:endParaRPr lang="en-US"/>
          </a:p>
        </p:txBody>
      </p:sp>
    </p:spTree>
    <p:extLst>
      <p:ext uri="{BB962C8B-B14F-4D97-AF65-F5344CB8AC3E}">
        <p14:creationId xmlns:p14="http://schemas.microsoft.com/office/powerpoint/2010/main" val="4268955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Blank">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0D6AC9-B6DF-8B47-86B6-21EB140482E4}"/>
              </a:ext>
            </a:extLst>
          </p:cNvPr>
          <p:cNvSpPr/>
          <p:nvPr userDrawn="1"/>
        </p:nvSpPr>
        <p:spPr>
          <a:xfrm>
            <a:off x="0" y="0"/>
            <a:ext cx="24384000" cy="13716000"/>
          </a:xfrm>
          <a:prstGeom prst="rect">
            <a:avLst/>
          </a:prstGeom>
          <a:solidFill>
            <a:schemeClr val="bg1">
              <a:lumMod val="95000"/>
            </a:schemeClr>
          </a:solidFill>
          <a:ln w="25400" cap="flat">
            <a:noFill/>
            <a:prstDash val="solid"/>
            <a:round/>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a:ln>
                <a:noFill/>
              </a:ln>
              <a:solidFill>
                <a:srgbClr val="000000"/>
              </a:solidFill>
              <a:effectLst/>
              <a:uFillTx/>
              <a:latin typeface="+mj-lt"/>
              <a:ea typeface="+mj-ea"/>
              <a:cs typeface="+mj-cs"/>
              <a:sym typeface="Helvetica"/>
            </a:endParaRPr>
          </a:p>
        </p:txBody>
      </p:sp>
      <p:sp>
        <p:nvSpPr>
          <p:cNvPr id="12" name="Slide Number"/>
          <p:cNvSpPr txBox="1">
            <a:spLocks noGrp="1"/>
          </p:cNvSpPr>
          <p:nvPr>
            <p:ph type="sldNum" sz="quarter" idx="2"/>
          </p:nvPr>
        </p:nvSpPr>
        <p:spPr>
          <a:xfrm>
            <a:off x="12185649" y="13081000"/>
            <a:ext cx="283816" cy="279400"/>
          </a:xfrm>
          <a:prstGeom prst="rect">
            <a:avLst/>
          </a:prstGeom>
        </p:spPr>
        <p:txBody>
          <a:bodyPr/>
          <a:lstStyle>
            <a:lvl1pPr>
              <a:lnSpc>
                <a:spcPct val="100000"/>
              </a:lnSpc>
              <a:defRPr sz="1200" b="0" cap="none" spc="0">
                <a:latin typeface="+mj-lt"/>
                <a:ea typeface="+mj-ea"/>
                <a:cs typeface="+mj-cs"/>
                <a:sym typeface="Helvetica"/>
              </a:defRPr>
            </a:lvl1pPr>
          </a:lstStyle>
          <a:p>
            <a:fld id="{86CB4B4D-7CA3-9044-876B-883B54F8677D}" type="slidenum">
              <a:t>‹#›</a:t>
            </a:fld>
            <a:endParaRPr/>
          </a:p>
        </p:txBody>
      </p:sp>
      <p:sp>
        <p:nvSpPr>
          <p:cNvPr id="3" name="Slide Number">
            <a:extLst>
              <a:ext uri="{FF2B5EF4-FFF2-40B4-BE49-F238E27FC236}">
                <a16:creationId xmlns:a16="http://schemas.microsoft.com/office/drawing/2014/main" id="{4E08AB72-3299-6848-846F-2F1B9D3E79F7}"/>
              </a:ext>
            </a:extLst>
          </p:cNvPr>
          <p:cNvSpPr txBox="1">
            <a:spLocks/>
          </p:cNvSpPr>
          <p:nvPr userDrawn="1"/>
        </p:nvSpPr>
        <p:spPr>
          <a:xfrm>
            <a:off x="23356521" y="492759"/>
            <a:ext cx="182216" cy="177801"/>
          </a:xfrm>
          <a:prstGeom prst="rect">
            <a:avLst/>
          </a:prstGeom>
          <a:ln w="12700">
            <a:miter lim="400000"/>
          </a:ln>
        </p:spPr>
        <p:txBody>
          <a:bodyPr wrap="none" lIns="0" tIns="0" rIns="0" bIns="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1200"/>
              </a:spcBef>
              <a:spcAft>
                <a:spcPts val="0"/>
              </a:spcAft>
              <a:buClrTx/>
              <a:buSzTx/>
              <a:buFontTx/>
              <a:buNone/>
              <a:tabLst>
                <a:tab pos="2387600" algn="l"/>
              </a:tabLst>
              <a:defRPr kumimoji="0" sz="1200" b="0" i="0" u="none" strike="noStrike" cap="none" spc="0" normalizeH="0" baseline="0">
                <a:ln>
                  <a:noFill/>
                </a:ln>
                <a:solidFill>
                  <a:srgbClr val="3F3F3F"/>
                </a:solidFill>
                <a:effectLst/>
                <a:uFillTx/>
                <a:latin typeface="+mj-lt"/>
                <a:ea typeface="+mj-ea"/>
                <a:cs typeface="+mj-cs"/>
                <a:sym typeface="Helvetica"/>
              </a:defRPr>
            </a:lvl1pPr>
            <a:lvl2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2pPr>
            <a:lvl3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3pPr>
            <a:lvl4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4pPr>
            <a:lvl5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5pPr>
            <a:lvl6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6pPr>
            <a:lvl7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7pPr>
            <a:lvl8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8pPr>
            <a:lvl9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9pPr>
          </a:lstStyle>
          <a:p>
            <a:fld id="{86CB4B4D-7CA3-9044-876B-883B54F8677D}" type="slidenum">
              <a:rPr lang="en-US" smtClean="0"/>
              <a:pPr/>
              <a:t>‹#›</a:t>
            </a:fld>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1679576" y="914400"/>
            <a:ext cx="7864476" cy="3200400"/>
          </a:xfrm>
          <a:prstGeom prst="rect">
            <a:avLst/>
          </a:prstGeom>
        </p:spPr>
        <p:txBody>
          <a:bodyPr anchor="b"/>
          <a:lstStyle>
            <a:lvl1pPr>
              <a:defRPr sz="6400"/>
            </a:lvl1pPr>
          </a:lstStyle>
          <a:p>
            <a:r>
              <a:t>Title Text</a:t>
            </a:r>
          </a:p>
        </p:txBody>
      </p:sp>
      <p:sp>
        <p:nvSpPr>
          <p:cNvPr id="73" name="Body Level One…"/>
          <p:cNvSpPr txBox="1">
            <a:spLocks noGrp="1"/>
          </p:cNvSpPr>
          <p:nvPr>
            <p:ph type="body" sz="half" idx="1"/>
          </p:nvPr>
        </p:nvSpPr>
        <p:spPr>
          <a:xfrm>
            <a:off x="10366375" y="1974850"/>
            <a:ext cx="12344401" cy="9747251"/>
          </a:xfrm>
          <a:prstGeom prst="rect">
            <a:avLst/>
          </a:prstGeom>
        </p:spPr>
        <p:txBody>
          <a:bodyPr/>
          <a:lstStyle>
            <a:lvl1pPr>
              <a:defRPr sz="6400"/>
            </a:lvl1pPr>
            <a:lvl2pPr marL="1436914" indent="-522514">
              <a:defRPr sz="6400"/>
            </a:lvl2pPr>
            <a:lvl3pPr marL="2438400" indent="-609600">
              <a:defRPr sz="6400"/>
            </a:lvl3pPr>
            <a:lvl4pPr marL="3474720" indent="-731520">
              <a:defRPr sz="6400"/>
            </a:lvl4pPr>
            <a:lvl5pPr marL="4389120" indent="-731520">
              <a:defRPr sz="64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1679576" y="4114800"/>
            <a:ext cx="7864475" cy="7623176"/>
          </a:xfrm>
          <a:prstGeom prst="rect">
            <a:avLst/>
          </a:prstGeom>
        </p:spPr>
        <p:txBody>
          <a:bodyPr/>
          <a:lstStyle/>
          <a:p>
            <a:pPr marL="0" indent="0">
              <a:buSzTx/>
              <a:buFontTx/>
              <a:buNone/>
              <a:defRPr sz="32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7807583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679576" y="914400"/>
            <a:ext cx="7864476" cy="3200400"/>
          </a:xfrm>
          <a:prstGeom prst="rect">
            <a:avLst/>
          </a:prstGeom>
        </p:spPr>
        <p:txBody>
          <a:bodyPr anchor="b"/>
          <a:lstStyle>
            <a:lvl1pPr>
              <a:defRPr sz="6400"/>
            </a:lvl1pPr>
          </a:lstStyle>
          <a:p>
            <a:r>
              <a:t>Title Text</a:t>
            </a:r>
          </a:p>
        </p:txBody>
      </p:sp>
      <p:sp>
        <p:nvSpPr>
          <p:cNvPr id="83" name="Picture Placeholder 2"/>
          <p:cNvSpPr>
            <a:spLocks noGrp="1"/>
          </p:cNvSpPr>
          <p:nvPr>
            <p:ph type="pic" sz="half" idx="13"/>
          </p:nvPr>
        </p:nvSpPr>
        <p:spPr>
          <a:xfrm>
            <a:off x="10366375" y="1974850"/>
            <a:ext cx="12344401" cy="9747251"/>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1679576" y="4114800"/>
            <a:ext cx="7864476" cy="7623176"/>
          </a:xfrm>
          <a:prstGeom prst="rect">
            <a:avLst/>
          </a:prstGeom>
        </p:spPr>
        <p:txBody>
          <a:bodyPr/>
          <a:lstStyle>
            <a:lvl1pPr marL="0" indent="0">
              <a:buSzTx/>
              <a:buFontTx/>
              <a:buNone/>
              <a:defRPr sz="3200"/>
            </a:lvl1pPr>
            <a:lvl2pPr marL="0" indent="914400">
              <a:buSzTx/>
              <a:buFontTx/>
              <a:buNone/>
              <a:defRPr sz="3200"/>
            </a:lvl2pPr>
            <a:lvl3pPr marL="0" indent="1828800">
              <a:buSzTx/>
              <a:buFontTx/>
              <a:buNone/>
              <a:defRPr sz="3200"/>
            </a:lvl3pPr>
            <a:lvl4pPr marL="0" indent="2743200">
              <a:buSzTx/>
              <a:buFontTx/>
              <a:buNone/>
              <a:defRPr sz="3200"/>
            </a:lvl4pPr>
            <a:lvl5pPr marL="0" indent="3657600">
              <a:buSzTx/>
              <a:buFontTx/>
              <a:buNone/>
              <a:defRPr sz="32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6528446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99" name="Body Level One…"/>
          <p:cNvSpPr txBox="1">
            <a:spLocks noGrp="1"/>
          </p:cNvSpPr>
          <p:nvPr>
            <p:ph type="body" sz="quarter" idx="1"/>
          </p:nvPr>
        </p:nvSpPr>
        <p:spPr>
          <a:xfrm>
            <a:off x="1778000" y="7073900"/>
            <a:ext cx="20828000" cy="1587500"/>
          </a:xfrm>
          <a:prstGeom prst="rect">
            <a:avLst/>
          </a:prstGeom>
        </p:spPr>
        <p:txBody>
          <a:bodyPr/>
          <a:lstStyle>
            <a:lvl1pPr marL="0" indent="0" algn="ctr">
              <a:spcBef>
                <a:spcPts val="0"/>
              </a:spcBef>
              <a:buSzTx/>
              <a:buFontTx/>
              <a:buNone/>
              <a:defRPr sz="5400"/>
            </a:lvl1pPr>
            <a:lvl2pPr marL="0" indent="0" algn="ctr">
              <a:spcBef>
                <a:spcPts val="0"/>
              </a:spcBef>
              <a:buSzTx/>
              <a:buFontTx/>
              <a:buNone/>
              <a:defRPr sz="5400"/>
            </a:lvl2pPr>
            <a:lvl3pPr marL="0" indent="0" algn="ctr">
              <a:spcBef>
                <a:spcPts val="0"/>
              </a:spcBef>
              <a:buSzTx/>
              <a:buFontTx/>
              <a:buNone/>
              <a:defRPr sz="5400"/>
            </a:lvl3pPr>
            <a:lvl4pPr marL="0" indent="0" algn="ctr">
              <a:spcBef>
                <a:spcPts val="0"/>
              </a:spcBef>
              <a:buSzTx/>
              <a:buFontTx/>
              <a:buNone/>
              <a:defRPr sz="5400"/>
            </a:lvl4pPr>
            <a:lvl5pPr marL="0" indent="0" algn="ctr">
              <a:spcBef>
                <a:spcPts val="0"/>
              </a:spcBef>
              <a:buSzTx/>
              <a:buFontTx/>
              <a:buNone/>
              <a:defRPr sz="5400"/>
            </a:lvl5pPr>
          </a:lstStyle>
          <a:p>
            <a:r>
              <a:t>Body Level One</a:t>
            </a:r>
          </a:p>
          <a:p>
            <a:pPr lvl="1"/>
            <a:r>
              <a:t>Body Level Two</a:t>
            </a:r>
          </a:p>
          <a:p>
            <a:pPr lvl="2"/>
            <a:r>
              <a:t>Body Level Three</a:t>
            </a:r>
          </a:p>
          <a:p>
            <a:pPr lvl="3"/>
            <a:r>
              <a:t>Body Level Four</a:t>
            </a:r>
          </a:p>
          <a:p>
            <a:pPr lvl="4"/>
            <a:r>
              <a:t>Body Level Five</a:t>
            </a:r>
          </a:p>
        </p:txBody>
      </p:sp>
      <p:sp>
        <p:nvSpPr>
          <p:cNvPr id="100" name="Slide Number"/>
          <p:cNvSpPr txBox="1">
            <a:spLocks noGrp="1"/>
          </p:cNvSpPr>
          <p:nvPr>
            <p:ph type="sldNum" sz="quarter" idx="2"/>
          </p:nvPr>
        </p:nvSpPr>
        <p:spPr>
          <a:xfrm>
            <a:off x="22902674" y="513080"/>
            <a:ext cx="369317" cy="408940"/>
          </a:xfrm>
          <a:prstGeom prst="rect">
            <a:avLst/>
          </a:prstGeom>
        </p:spPr>
        <p:txBody>
          <a:bodyPr/>
          <a:lstStyle>
            <a:lvl1pPr>
              <a:defRPr sz="1800">
                <a:latin typeface="Avenir Next"/>
                <a:ea typeface="Avenir Next"/>
                <a:cs typeface="Avenir Next"/>
                <a:sym typeface="Avenir Next"/>
              </a:defRPr>
            </a:lvl1pPr>
          </a:lstStyle>
          <a:p>
            <a:fld id="{86CB4B4D-7CA3-9044-876B-883B54F8677D}" type="slidenum">
              <a:t>‹#›</a:t>
            </a:fld>
            <a:endParaRPr/>
          </a:p>
        </p:txBody>
      </p:sp>
    </p:spTree>
    <p:extLst>
      <p:ext uri="{BB962C8B-B14F-4D97-AF65-F5344CB8AC3E}">
        <p14:creationId xmlns:p14="http://schemas.microsoft.com/office/powerpoint/2010/main" val="228308783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Title &amp; Subtitle">
    <p:spTree>
      <p:nvGrpSpPr>
        <p:cNvPr id="1" name=""/>
        <p:cNvGrpSpPr/>
        <p:nvPr/>
      </p:nvGrpSpPr>
      <p:grpSpPr>
        <a:xfrm>
          <a:off x="0" y="0"/>
          <a:ext cx="0" cy="0"/>
          <a:chOff x="0" y="0"/>
          <a:chExt cx="0" cy="0"/>
        </a:xfrm>
      </p:grpSpPr>
      <p:sp>
        <p:nvSpPr>
          <p:cNvPr id="107" name="Title Text"/>
          <p:cNvSpPr txBox="1">
            <a:spLocks noGrp="1"/>
          </p:cNvSpPr>
          <p:nvPr>
            <p:ph type="title"/>
          </p:nvPr>
        </p:nvSpPr>
        <p:spPr>
          <a:xfrm>
            <a:off x="1778000" y="2298700"/>
            <a:ext cx="20828000" cy="4648200"/>
          </a:xfrm>
          <a:prstGeom prst="rect">
            <a:avLst/>
          </a:prstGeom>
        </p:spPr>
        <p:txBody>
          <a:bodyPr anchor="b"/>
          <a:lstStyle>
            <a:lvl1pPr>
              <a:defRPr>
                <a:latin typeface="+mn-lt"/>
                <a:ea typeface="+mn-ea"/>
                <a:cs typeface="+mn-cs"/>
                <a:sym typeface="Helvetica Neue"/>
              </a:defRPr>
            </a:lvl1pPr>
          </a:lstStyle>
          <a:p>
            <a:r>
              <a:t>Title Text</a:t>
            </a:r>
          </a:p>
        </p:txBody>
      </p:sp>
      <p:sp>
        <p:nvSpPr>
          <p:cNvPr id="108" name="Body Level One…"/>
          <p:cNvSpPr txBox="1">
            <a:spLocks noGrp="1"/>
          </p:cNvSpPr>
          <p:nvPr>
            <p:ph type="body" sz="quarter" idx="1"/>
          </p:nvPr>
        </p:nvSpPr>
        <p:spPr>
          <a:xfrm>
            <a:off x="1778000" y="7073900"/>
            <a:ext cx="20828000" cy="1587500"/>
          </a:xfrm>
          <a:prstGeom prst="rect">
            <a:avLst/>
          </a:prstGeom>
        </p:spPr>
        <p:txBody>
          <a:bodyPr/>
          <a:lstStyle>
            <a:lvl1pPr marL="0" indent="0" algn="ctr">
              <a:spcBef>
                <a:spcPts val="0"/>
              </a:spcBef>
              <a:buSzTx/>
              <a:buFontTx/>
              <a:buNone/>
              <a:defRPr sz="5400"/>
            </a:lvl1pPr>
            <a:lvl2pPr marL="0" indent="0" algn="ctr">
              <a:spcBef>
                <a:spcPts val="0"/>
              </a:spcBef>
              <a:buSzTx/>
              <a:buFontTx/>
              <a:buNone/>
              <a:defRPr sz="5400"/>
            </a:lvl2pPr>
            <a:lvl3pPr marL="0" indent="0" algn="ctr">
              <a:spcBef>
                <a:spcPts val="0"/>
              </a:spcBef>
              <a:buSzTx/>
              <a:buFontTx/>
              <a:buNone/>
              <a:defRPr sz="5400"/>
            </a:lvl3pPr>
            <a:lvl4pPr marL="0" indent="0" algn="ctr">
              <a:spcBef>
                <a:spcPts val="0"/>
              </a:spcBef>
              <a:buSzTx/>
              <a:buFontTx/>
              <a:buNone/>
              <a:defRPr sz="5400"/>
            </a:lvl4pPr>
            <a:lvl5pPr marL="0" indent="0" algn="ctr">
              <a:spcBef>
                <a:spcPts val="0"/>
              </a:spcBef>
              <a:buSzTx/>
              <a:buFontTx/>
              <a:buNone/>
              <a:defRPr sz="5400"/>
            </a:lvl5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xfrm>
            <a:off x="23090909" y="383538"/>
            <a:ext cx="273656" cy="269241"/>
          </a:xfrm>
          <a:prstGeom prst="rect">
            <a:avLst/>
          </a:prstGeom>
        </p:spPr>
        <p:txBody>
          <a:bodyPr/>
          <a:lstStyle>
            <a:lvl1pPr>
              <a:defRPr sz="1200">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110003456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116" name="Slide Number"/>
          <p:cNvSpPr txBox="1">
            <a:spLocks noGrp="1"/>
          </p:cNvSpPr>
          <p:nvPr>
            <p:ph type="sldNum" sz="quarter" idx="2"/>
          </p:nvPr>
        </p:nvSpPr>
        <p:spPr>
          <a:xfrm>
            <a:off x="12185649" y="13081000"/>
            <a:ext cx="283816" cy="279400"/>
          </a:xfrm>
          <a:prstGeom prst="rect">
            <a:avLst/>
          </a:prstGeom>
        </p:spPr>
        <p:txBody>
          <a:bodyPr lIns="50800" tIns="50800" rIns="50800" bIns="50800" anchor="t"/>
          <a:lstStyle>
            <a:lvl1pPr algn="l">
              <a:defRPr sz="1200">
                <a:solidFill>
                  <a:srgbClr val="000000"/>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181023120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1_Format">
    <p:spTree>
      <p:nvGrpSpPr>
        <p:cNvPr id="1" name=""/>
        <p:cNvGrpSpPr/>
        <p:nvPr/>
      </p:nvGrpSpPr>
      <p:grpSpPr>
        <a:xfrm>
          <a:off x="0" y="0"/>
          <a:ext cx="0" cy="0"/>
          <a:chOff x="0" y="0"/>
          <a:chExt cx="0" cy="0"/>
        </a:xfrm>
      </p:grpSpPr>
      <p:sp>
        <p:nvSpPr>
          <p:cNvPr id="131" name="Slide Number"/>
          <p:cNvSpPr txBox="1">
            <a:spLocks noGrp="1"/>
          </p:cNvSpPr>
          <p:nvPr>
            <p:ph type="sldNum" sz="quarter" idx="2"/>
          </p:nvPr>
        </p:nvSpPr>
        <p:spPr>
          <a:xfrm>
            <a:off x="23305721" y="441959"/>
            <a:ext cx="283816" cy="279401"/>
          </a:xfrm>
          <a:prstGeom prst="rect">
            <a:avLst/>
          </a:prstGeom>
        </p:spPr>
        <p:txBody>
          <a:bodyPr lIns="50800" tIns="50800" rIns="50800" bIns="50800" anchor="t"/>
          <a:lstStyle>
            <a:lvl1pPr algn="ctr" defTabSz="825500">
              <a:defRPr sz="1200">
                <a:solidFill>
                  <a:srgbClr val="000000"/>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32741526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Content copy">
    <p:spTree>
      <p:nvGrpSpPr>
        <p:cNvPr id="1" name=""/>
        <p:cNvGrpSpPr/>
        <p:nvPr/>
      </p:nvGrpSpPr>
      <p:grpSpPr>
        <a:xfrm>
          <a:off x="0" y="0"/>
          <a:ext cx="0" cy="0"/>
          <a:chOff x="0" y="0"/>
          <a:chExt cx="0" cy="0"/>
        </a:xfrm>
      </p:grpSpPr>
      <p:sp>
        <p:nvSpPr>
          <p:cNvPr id="138" name="SJR"/>
          <p:cNvSpPr txBox="1"/>
          <p:nvPr/>
        </p:nvSpPr>
        <p:spPr>
          <a:xfrm>
            <a:off x="4572000" y="373430"/>
            <a:ext cx="711244" cy="4418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ts val="2800"/>
              </a:lnSpc>
              <a:defRPr sz="1200" spc="180">
                <a:solidFill>
                  <a:srgbClr val="FFFFFF"/>
                </a:solidFill>
                <a:latin typeface="Avenir Next"/>
                <a:ea typeface="Avenir Next"/>
                <a:cs typeface="Avenir Next"/>
                <a:sym typeface="Avenir Next"/>
              </a:defRPr>
            </a:lvl1pPr>
          </a:lstStyle>
          <a:p>
            <a:r>
              <a:t>SJR</a:t>
            </a:r>
          </a:p>
        </p:txBody>
      </p:sp>
      <p:sp>
        <p:nvSpPr>
          <p:cNvPr id="139" name="CLIENT NAME…"/>
          <p:cNvSpPr txBox="1"/>
          <p:nvPr/>
        </p:nvSpPr>
        <p:spPr>
          <a:xfrm>
            <a:off x="1188719" y="365758"/>
            <a:ext cx="2409894" cy="11530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nSpc>
                <a:spcPts val="2800"/>
              </a:lnSpc>
              <a:defRPr sz="1200" spc="180">
                <a:solidFill>
                  <a:srgbClr val="FFFFFF"/>
                </a:solidFill>
                <a:latin typeface="Avenir Next"/>
                <a:ea typeface="Avenir Next"/>
                <a:cs typeface="Avenir Next"/>
                <a:sym typeface="Avenir Next"/>
              </a:defRPr>
            </a:pPr>
            <a:r>
              <a:t>CLIENT NAME</a:t>
            </a:r>
          </a:p>
          <a:p>
            <a:pPr>
              <a:lnSpc>
                <a:spcPts val="2800"/>
              </a:lnSpc>
              <a:defRPr sz="1200" spc="180">
                <a:solidFill>
                  <a:srgbClr val="FFFFFF"/>
                </a:solidFill>
                <a:latin typeface="Avenir Next"/>
                <a:ea typeface="Avenir Next"/>
                <a:cs typeface="Avenir Next"/>
                <a:sym typeface="Avenir Next"/>
              </a:defRPr>
            </a:pPr>
            <a:r>
              <a:t>PROJECT NAME AND PHASE #</a:t>
            </a:r>
          </a:p>
        </p:txBody>
      </p:sp>
      <p:sp>
        <p:nvSpPr>
          <p:cNvPr id="140" name="Slide Number"/>
          <p:cNvSpPr txBox="1">
            <a:spLocks noGrp="1"/>
          </p:cNvSpPr>
          <p:nvPr>
            <p:ph type="sldNum" sz="quarter" idx="2"/>
          </p:nvPr>
        </p:nvSpPr>
        <p:spPr>
          <a:xfrm>
            <a:off x="23356521" y="492759"/>
            <a:ext cx="182216" cy="177801"/>
          </a:xfrm>
          <a:prstGeom prst="rect">
            <a:avLst/>
          </a:prstGeom>
        </p:spPr>
        <p:txBody>
          <a:bodyPr lIns="0" tIns="0" rIns="0" bIns="0"/>
          <a:lstStyle>
            <a:lvl1pPr algn="l" defTabSz="1828800">
              <a:spcBef>
                <a:spcPts val="1200"/>
              </a:spcBef>
              <a:tabLst>
                <a:tab pos="2387600" algn="l"/>
              </a:tabLst>
              <a:defRPr sz="1200">
                <a:solidFill>
                  <a:srgbClr val="FFFFFF"/>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408249779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Format-dark">
    <p:bg>
      <p:bgPr>
        <a:solidFill>
          <a:srgbClr val="53585F"/>
        </a:solidFill>
        <a:effectLst/>
      </p:bgPr>
    </p:bg>
    <p:spTree>
      <p:nvGrpSpPr>
        <p:cNvPr id="1" name=""/>
        <p:cNvGrpSpPr/>
        <p:nvPr/>
      </p:nvGrpSpPr>
      <p:grpSpPr>
        <a:xfrm>
          <a:off x="0" y="0"/>
          <a:ext cx="0" cy="0"/>
          <a:chOff x="0" y="0"/>
          <a:chExt cx="0" cy="0"/>
        </a:xfrm>
      </p:grpSpPr>
      <p:sp>
        <p:nvSpPr>
          <p:cNvPr id="147" name="SJR"/>
          <p:cNvSpPr txBox="1"/>
          <p:nvPr/>
        </p:nvSpPr>
        <p:spPr>
          <a:xfrm>
            <a:off x="4572000" y="373430"/>
            <a:ext cx="711244" cy="4418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ts val="2800"/>
              </a:lnSpc>
              <a:defRPr sz="1200" spc="180">
                <a:solidFill>
                  <a:srgbClr val="FFFFFF"/>
                </a:solidFill>
                <a:latin typeface="Avenir Next"/>
                <a:ea typeface="Avenir Next"/>
                <a:cs typeface="Avenir Next"/>
                <a:sym typeface="Avenir Next"/>
              </a:defRPr>
            </a:lvl1pPr>
          </a:lstStyle>
          <a:p>
            <a:r>
              <a:t>SJR</a:t>
            </a:r>
          </a:p>
        </p:txBody>
      </p:sp>
      <p:sp>
        <p:nvSpPr>
          <p:cNvPr id="148" name="CLIENT NAME…"/>
          <p:cNvSpPr txBox="1"/>
          <p:nvPr/>
        </p:nvSpPr>
        <p:spPr>
          <a:xfrm>
            <a:off x="1188719" y="365758"/>
            <a:ext cx="2409894" cy="11530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nSpc>
                <a:spcPts val="2800"/>
              </a:lnSpc>
              <a:defRPr sz="1200" spc="180">
                <a:solidFill>
                  <a:srgbClr val="FFFFFF"/>
                </a:solidFill>
                <a:latin typeface="Avenir Next"/>
                <a:ea typeface="Avenir Next"/>
                <a:cs typeface="Avenir Next"/>
                <a:sym typeface="Avenir Next"/>
              </a:defRPr>
            </a:pPr>
            <a:r>
              <a:t>CLIENT NAME</a:t>
            </a:r>
          </a:p>
          <a:p>
            <a:pPr>
              <a:lnSpc>
                <a:spcPts val="2800"/>
              </a:lnSpc>
              <a:defRPr sz="1200" spc="180">
                <a:solidFill>
                  <a:srgbClr val="FFFFFF"/>
                </a:solidFill>
                <a:latin typeface="Avenir Next"/>
                <a:ea typeface="Avenir Next"/>
                <a:cs typeface="Avenir Next"/>
                <a:sym typeface="Avenir Next"/>
              </a:defRPr>
            </a:pPr>
            <a:r>
              <a:t>PROJECT NAME AND PHASE #</a:t>
            </a:r>
          </a:p>
        </p:txBody>
      </p:sp>
      <p:sp>
        <p:nvSpPr>
          <p:cNvPr id="149" name="Slide Number"/>
          <p:cNvSpPr txBox="1">
            <a:spLocks noGrp="1"/>
          </p:cNvSpPr>
          <p:nvPr>
            <p:ph type="sldNum" sz="quarter" idx="2"/>
          </p:nvPr>
        </p:nvSpPr>
        <p:spPr>
          <a:xfrm>
            <a:off x="23267621" y="441959"/>
            <a:ext cx="283816" cy="279401"/>
          </a:xfrm>
          <a:prstGeom prst="rect">
            <a:avLst/>
          </a:prstGeom>
        </p:spPr>
        <p:txBody>
          <a:bodyPr lIns="50800" tIns="50800" rIns="50800" bIns="50800" anchor="t"/>
          <a:lstStyle>
            <a:lvl1pPr algn="ctr" defTabSz="825500">
              <a:defRPr sz="1200">
                <a:solidFill>
                  <a:srgbClr val="FFFFFF"/>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199486928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Blank copy">
    <p:bg>
      <p:bgPr>
        <a:solidFill>
          <a:srgbClr val="000000"/>
        </a:solidFill>
        <a:effectLst/>
      </p:bgPr>
    </p:bg>
    <p:spTree>
      <p:nvGrpSpPr>
        <p:cNvPr id="1" name=""/>
        <p:cNvGrpSpPr/>
        <p:nvPr/>
      </p:nvGrpSpPr>
      <p:grpSpPr>
        <a:xfrm>
          <a:off x="0" y="0"/>
          <a:ext cx="0" cy="0"/>
          <a:chOff x="0" y="0"/>
          <a:chExt cx="0" cy="0"/>
        </a:xfrm>
      </p:grpSpPr>
      <p:pic>
        <p:nvPicPr>
          <p:cNvPr id="163" name="Image" descr="Image"/>
          <p:cNvPicPr>
            <a:picLocks noChangeAspect="1"/>
          </p:cNvPicPr>
          <p:nvPr/>
        </p:nvPicPr>
        <p:blipFill>
          <a:blip r:embed="rId2"/>
          <a:stretch>
            <a:fillRect/>
          </a:stretch>
        </p:blipFill>
        <p:spPr>
          <a:xfrm>
            <a:off x="1286585" y="11770248"/>
            <a:ext cx="1554946" cy="1183057"/>
          </a:xfrm>
          <a:prstGeom prst="rect">
            <a:avLst/>
          </a:prstGeom>
          <a:ln w="12700">
            <a:miter lim="400000"/>
          </a:ln>
        </p:spPr>
      </p:pic>
      <p:sp>
        <p:nvSpPr>
          <p:cNvPr id="164" name="Slide Number"/>
          <p:cNvSpPr txBox="1">
            <a:spLocks noGrp="1"/>
          </p:cNvSpPr>
          <p:nvPr>
            <p:ph type="sldNum" sz="quarter" idx="2"/>
          </p:nvPr>
        </p:nvSpPr>
        <p:spPr>
          <a:xfrm>
            <a:off x="12185650" y="13081000"/>
            <a:ext cx="485141" cy="444500"/>
          </a:xfrm>
          <a:prstGeom prst="rect">
            <a:avLst/>
          </a:prstGeom>
        </p:spPr>
        <p:txBody>
          <a:bodyPr lIns="50800" tIns="50800" rIns="50800" bIns="50800" anchor="t"/>
          <a:lstStyle>
            <a:lvl1pPr algn="l">
              <a:lnSpc>
                <a:spcPct val="150000"/>
              </a:lnSpc>
              <a:defRPr sz="2000" cap="all" spc="300">
                <a:solidFill>
                  <a:srgbClr val="000000"/>
                </a:solidFill>
                <a:latin typeface="Avenir Next"/>
                <a:ea typeface="Avenir Next"/>
                <a:cs typeface="Avenir Next"/>
                <a:sym typeface="Avenir Next"/>
              </a:defRPr>
            </a:lvl1pPr>
          </a:lstStyle>
          <a:p>
            <a:fld id="{86CB4B4D-7CA3-9044-876B-883B54F8677D}" type="slidenum">
              <a:t>‹#›</a:t>
            </a:fld>
            <a:endParaRPr/>
          </a:p>
        </p:txBody>
      </p:sp>
    </p:spTree>
    <p:extLst>
      <p:ext uri="{BB962C8B-B14F-4D97-AF65-F5344CB8AC3E}">
        <p14:creationId xmlns:p14="http://schemas.microsoft.com/office/powerpoint/2010/main" val="219973755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Format">
    <p:spTree>
      <p:nvGrpSpPr>
        <p:cNvPr id="1" name=""/>
        <p:cNvGrpSpPr/>
        <p:nvPr/>
      </p:nvGrpSpPr>
      <p:grpSpPr>
        <a:xfrm>
          <a:off x="0" y="0"/>
          <a:ext cx="0" cy="0"/>
          <a:chOff x="0" y="0"/>
          <a:chExt cx="0" cy="0"/>
        </a:xfrm>
      </p:grpSpPr>
      <p:sp>
        <p:nvSpPr>
          <p:cNvPr id="171" name="Slide Number"/>
          <p:cNvSpPr txBox="1">
            <a:spLocks noGrp="1"/>
          </p:cNvSpPr>
          <p:nvPr>
            <p:ph type="sldNum" sz="quarter" idx="2"/>
          </p:nvPr>
        </p:nvSpPr>
        <p:spPr>
          <a:xfrm>
            <a:off x="23305721" y="441959"/>
            <a:ext cx="283816" cy="279401"/>
          </a:xfrm>
          <a:prstGeom prst="rect">
            <a:avLst/>
          </a:prstGeom>
        </p:spPr>
        <p:txBody>
          <a:bodyPr lIns="50800" tIns="50800" rIns="50800" bIns="50800" anchor="t"/>
          <a:lstStyle>
            <a:lvl1pPr algn="ctr" defTabSz="825500">
              <a:defRPr sz="1200">
                <a:solidFill>
                  <a:srgbClr val="000000"/>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277658257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lank copy">
    <p:bg>
      <p:bgPr>
        <a:solidFill>
          <a:srgbClr val="0B143B"/>
        </a:solidFill>
        <a:effectLst/>
      </p:bgPr>
    </p:bg>
    <p:spTree>
      <p:nvGrpSpPr>
        <p:cNvPr id="1" name=""/>
        <p:cNvGrpSpPr/>
        <p:nvPr/>
      </p:nvGrpSpPr>
      <p:grpSpPr>
        <a:xfrm>
          <a:off x="0" y="0"/>
          <a:ext cx="0" cy="0"/>
          <a:chOff x="0" y="0"/>
          <a:chExt cx="0" cy="0"/>
        </a:xfrm>
      </p:grpSpPr>
      <p:sp>
        <p:nvSpPr>
          <p:cNvPr id="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78" name="Slide Number"/>
          <p:cNvSpPr txBox="1">
            <a:spLocks noGrp="1"/>
          </p:cNvSpPr>
          <p:nvPr>
            <p:ph type="sldNum" sz="quarter" idx="2"/>
          </p:nvPr>
        </p:nvSpPr>
        <p:spPr>
          <a:xfrm>
            <a:off x="23356521" y="492759"/>
            <a:ext cx="182216" cy="177801"/>
          </a:xfrm>
          <a:prstGeom prst="rect">
            <a:avLst/>
          </a:prstGeom>
        </p:spPr>
        <p:txBody>
          <a:bodyPr lIns="0" tIns="0" rIns="0" bIns="0"/>
          <a:lstStyle>
            <a:lvl1pPr algn="l" defTabSz="1828800">
              <a:spcBef>
                <a:spcPts val="1200"/>
              </a:spcBef>
              <a:tabLst>
                <a:tab pos="2387600" algn="l"/>
              </a:tabLst>
              <a:defRPr sz="1200">
                <a:solidFill>
                  <a:srgbClr val="3F3F3F"/>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3725399716"/>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1_Title and Content copy">
    <p:bg>
      <p:bgPr>
        <a:solidFill>
          <a:srgbClr val="000000"/>
        </a:solidFill>
        <a:effectLst/>
      </p:bgPr>
    </p:bg>
    <p:spTree>
      <p:nvGrpSpPr>
        <p:cNvPr id="1" name=""/>
        <p:cNvGrpSpPr/>
        <p:nvPr/>
      </p:nvGrpSpPr>
      <p:grpSpPr>
        <a:xfrm>
          <a:off x="0" y="0"/>
          <a:ext cx="0" cy="0"/>
          <a:chOff x="0" y="0"/>
          <a:chExt cx="0" cy="0"/>
        </a:xfrm>
      </p:grpSpPr>
      <p:sp>
        <p:nvSpPr>
          <p:cNvPr id="192" name="Slide Number"/>
          <p:cNvSpPr txBox="1">
            <a:spLocks noGrp="1"/>
          </p:cNvSpPr>
          <p:nvPr>
            <p:ph type="sldNum" sz="quarter" idx="2"/>
          </p:nvPr>
        </p:nvSpPr>
        <p:spPr>
          <a:xfrm>
            <a:off x="23524945" y="826283"/>
            <a:ext cx="182216" cy="177801"/>
          </a:xfrm>
          <a:prstGeom prst="rect">
            <a:avLst/>
          </a:prstGeom>
        </p:spPr>
        <p:txBody>
          <a:bodyPr lIns="0" tIns="0" rIns="0" bIns="0"/>
          <a:lstStyle>
            <a:lvl1pPr algn="l" defTabSz="1828800">
              <a:spcBef>
                <a:spcPts val="1200"/>
              </a:spcBef>
              <a:tabLst>
                <a:tab pos="2387600" algn="l"/>
              </a:tabLst>
              <a:defRPr sz="1200">
                <a:solidFill>
                  <a:srgbClr val="FFFFFF"/>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221861886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Format-dark">
    <p:bg>
      <p:bgPr>
        <a:solidFill>
          <a:srgbClr val="53585F"/>
        </a:solidFill>
        <a:effectLst/>
      </p:bgPr>
    </p:bg>
    <p:spTree>
      <p:nvGrpSpPr>
        <p:cNvPr id="1" name=""/>
        <p:cNvGrpSpPr/>
        <p:nvPr/>
      </p:nvGrpSpPr>
      <p:grpSpPr>
        <a:xfrm>
          <a:off x="0" y="0"/>
          <a:ext cx="0" cy="0"/>
          <a:chOff x="0" y="0"/>
          <a:chExt cx="0" cy="0"/>
        </a:xfrm>
      </p:grpSpPr>
      <p:sp>
        <p:nvSpPr>
          <p:cNvPr id="199" name="Slide Number"/>
          <p:cNvSpPr txBox="1">
            <a:spLocks noGrp="1"/>
          </p:cNvSpPr>
          <p:nvPr>
            <p:ph type="sldNum" sz="quarter" idx="2"/>
          </p:nvPr>
        </p:nvSpPr>
        <p:spPr>
          <a:xfrm>
            <a:off x="23267621" y="441959"/>
            <a:ext cx="283816" cy="279401"/>
          </a:xfrm>
          <a:prstGeom prst="rect">
            <a:avLst/>
          </a:prstGeom>
        </p:spPr>
        <p:txBody>
          <a:bodyPr lIns="50800" tIns="50800" rIns="50800" bIns="50800" anchor="t"/>
          <a:lstStyle>
            <a:lvl1pPr algn="ctr" defTabSz="825500">
              <a:defRPr sz="1200">
                <a:solidFill>
                  <a:srgbClr val="FFFFFF"/>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404795364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206" name="Slide Number"/>
          <p:cNvSpPr txBox="1">
            <a:spLocks noGrp="1"/>
          </p:cNvSpPr>
          <p:nvPr>
            <p:ph type="sldNum" sz="quarter" idx="2"/>
          </p:nvPr>
        </p:nvSpPr>
        <p:spPr>
          <a:xfrm>
            <a:off x="23524945" y="826283"/>
            <a:ext cx="182216" cy="177801"/>
          </a:xfrm>
          <a:prstGeom prst="rect">
            <a:avLst/>
          </a:prstGeom>
        </p:spPr>
        <p:txBody>
          <a:bodyPr lIns="0" tIns="0" rIns="0" bIns="0"/>
          <a:lstStyle>
            <a:lvl1pPr algn="l" defTabSz="1828800">
              <a:spcBef>
                <a:spcPts val="1200"/>
              </a:spcBef>
              <a:tabLst>
                <a:tab pos="2387600" algn="l"/>
              </a:tabLst>
              <a:defRPr sz="1200">
                <a:solidFill>
                  <a:srgbClr val="000000"/>
                </a:solid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1097845401"/>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B143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E52FA-43B7-154F-B949-F9949BAD6A96}"/>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A19A56F5-543D-6843-A1AC-31F21FD5DD87}"/>
              </a:ext>
            </a:extLst>
          </p:cNvPr>
          <p:cNvSpPr>
            <a:spLocks noGrp="1"/>
          </p:cNvSpPr>
          <p:nvPr>
            <p:ph type="sldNum" sz="quarter" idx="10"/>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68908666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sp>
        <p:nvSpPr>
          <p:cNvPr id="6" name="Slide Number">
            <a:extLst>
              <a:ext uri="{FF2B5EF4-FFF2-40B4-BE49-F238E27FC236}">
                <a16:creationId xmlns:a16="http://schemas.microsoft.com/office/drawing/2014/main" id="{9D649B7A-C9CC-AE46-8660-49536A493440}"/>
              </a:ext>
            </a:extLst>
          </p:cNvPr>
          <p:cNvSpPr txBox="1">
            <a:spLocks noGrp="1"/>
          </p:cNvSpPr>
          <p:nvPr>
            <p:ph type="sldNum" sz="quarter" idx="4"/>
          </p:nvPr>
        </p:nvSpPr>
        <p:spPr>
          <a:xfrm>
            <a:off x="22723143" y="526776"/>
            <a:ext cx="456856" cy="441146"/>
          </a:xfrm>
          <a:prstGeom prst="rect">
            <a:avLst/>
          </a:prstGeom>
        </p:spPr>
        <p:txBody>
          <a:bodyPr/>
          <a:lstStyle>
            <a:lvl1pPr algn="r">
              <a:defRPr sz="1600" b="0" i="0">
                <a:latin typeface="Avenir Next Medium" panose="020B0503020202020204" pitchFamily="34" charset="0"/>
              </a:defRPr>
            </a:lvl1pPr>
          </a:lstStyle>
          <a:p>
            <a:fld id="{86CB4B4D-7CA3-9044-876B-883B54F8677D}" type="slidenum">
              <a:rPr lang="en-US" smtClean="0"/>
              <a:pPr/>
              <a:t>‹#›</a:t>
            </a:fld>
            <a:endParaRPr lang="en-US"/>
          </a:p>
        </p:txBody>
      </p:sp>
    </p:spTree>
    <p:extLst>
      <p:ext uri="{BB962C8B-B14F-4D97-AF65-F5344CB8AC3E}">
        <p14:creationId xmlns:p14="http://schemas.microsoft.com/office/powerpoint/2010/main" val="1994194938"/>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52771-1A0D-6A5D-2075-0C21531E1A69}"/>
              </a:ext>
            </a:extLst>
          </p:cNvPr>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GB"/>
          </a:p>
        </p:txBody>
      </p:sp>
      <p:sp>
        <p:nvSpPr>
          <p:cNvPr id="3" name="Subtitle 2">
            <a:extLst>
              <a:ext uri="{FF2B5EF4-FFF2-40B4-BE49-F238E27FC236}">
                <a16:creationId xmlns:a16="http://schemas.microsoft.com/office/drawing/2014/main" id="{80CE3102-2E24-BD5D-0C59-08C0801AA2E3}"/>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70FCA0F-94C8-59B9-1974-DB3EA300D8B5}"/>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5" name="Footer Placeholder 4">
            <a:extLst>
              <a:ext uri="{FF2B5EF4-FFF2-40B4-BE49-F238E27FC236}">
                <a16:creationId xmlns:a16="http://schemas.microsoft.com/office/drawing/2014/main" id="{FE54D7F4-034E-FA66-0160-2B77512E79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32877B-A98C-043F-FE68-A41E73F8851A}"/>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10050235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3C050-45E7-73B6-FA1A-A2D8969C3A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495009A-EC80-6D64-13F8-2A49AE0BA3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3A024F-B4AD-59C8-CCFA-981D896E0FC7}"/>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5" name="Footer Placeholder 4">
            <a:extLst>
              <a:ext uri="{FF2B5EF4-FFF2-40B4-BE49-F238E27FC236}">
                <a16:creationId xmlns:a16="http://schemas.microsoft.com/office/drawing/2014/main" id="{558E2853-09A6-C6F7-0A68-C6A266A37E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DF26C0-D485-7DBC-3529-D9371DFD2232}"/>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13759799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47035-3E14-2C16-F068-F28E8731FEFF}"/>
              </a:ext>
            </a:extLst>
          </p:cNvPr>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B155E2-241D-D031-B50D-F9F100BAE10C}"/>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017F27-3699-65B9-4287-3073F60E4176}"/>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5" name="Footer Placeholder 4">
            <a:extLst>
              <a:ext uri="{FF2B5EF4-FFF2-40B4-BE49-F238E27FC236}">
                <a16:creationId xmlns:a16="http://schemas.microsoft.com/office/drawing/2014/main" id="{279F4D45-DEF5-593A-ABD0-D207D97FE4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77347B-781D-F3F5-ABE3-6898B9EADBA7}"/>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42090978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85224-5E53-48FF-2551-7A2737DA9D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7DA2FF-D2B5-5D2E-17AB-2285D9B8207E}"/>
              </a:ext>
            </a:extLst>
          </p:cNvPr>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DB234AD-6E49-A315-F439-12AE4735F721}"/>
              </a:ext>
            </a:extLst>
          </p:cNvPr>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5943AE-FC0E-6831-141F-6A89E2FF4560}"/>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6" name="Footer Placeholder 5">
            <a:extLst>
              <a:ext uri="{FF2B5EF4-FFF2-40B4-BE49-F238E27FC236}">
                <a16:creationId xmlns:a16="http://schemas.microsoft.com/office/drawing/2014/main" id="{1F167C6E-3EA0-F978-A1F0-4D0E778526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1617FE-C5A6-CF45-1341-8F9BE8D79370}"/>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361942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B143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E52FA-43B7-154F-B949-F9949BAD6A96}"/>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A19A56F5-543D-6843-A1AC-31F21FD5DD87}"/>
              </a:ext>
            </a:extLst>
          </p:cNvPr>
          <p:cNvSpPr>
            <a:spLocks noGrp="1"/>
          </p:cNvSpPr>
          <p:nvPr>
            <p:ph type="sldNum" sz="quarter" idx="10"/>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51419135"/>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E6C45-D444-66CC-1055-397B4B0A691B}"/>
              </a:ext>
            </a:extLst>
          </p:cNvPr>
          <p:cNvSpPr>
            <a:spLocks noGrp="1"/>
          </p:cNvSpPr>
          <p:nvPr>
            <p:ph type="title"/>
          </p:nvPr>
        </p:nvSpPr>
        <p:spPr>
          <a:xfrm>
            <a:off x="1679576" y="730251"/>
            <a:ext cx="21031200" cy="265112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1E52DF9-5C12-F5E9-4159-A36CA6073A66}"/>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a:extLst>
              <a:ext uri="{FF2B5EF4-FFF2-40B4-BE49-F238E27FC236}">
                <a16:creationId xmlns:a16="http://schemas.microsoft.com/office/drawing/2014/main" id="{0FAE835D-3C7B-6A9C-EA8E-3CEB0BC6931E}"/>
              </a:ext>
            </a:extLst>
          </p:cNvPr>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1A11D9-434D-D072-E025-B1FB02209E09}"/>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BC01B-77D7-1140-03C8-A176C9468DCC}"/>
              </a:ext>
            </a:extLst>
          </p:cNvPr>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2239F51-973C-B016-1CEB-A2C74C101EE8}"/>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8" name="Footer Placeholder 7">
            <a:extLst>
              <a:ext uri="{FF2B5EF4-FFF2-40B4-BE49-F238E27FC236}">
                <a16:creationId xmlns:a16="http://schemas.microsoft.com/office/drawing/2014/main" id="{ACBC42B6-5041-F38A-A006-C4B86F7B9E1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205368F-2993-B71A-C2BE-4F57BF5DC50A}"/>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12302024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8F2FF-C55A-70C5-BFE7-03045D650A6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0DFEED-650F-1CB0-4B27-6E2ED0CE3B17}"/>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4" name="Footer Placeholder 3">
            <a:extLst>
              <a:ext uri="{FF2B5EF4-FFF2-40B4-BE49-F238E27FC236}">
                <a16:creationId xmlns:a16="http://schemas.microsoft.com/office/drawing/2014/main" id="{565E220A-856C-86A6-C07F-5A55E51313D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321E701-26DC-469A-F625-E7B7B6837464}"/>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9295299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9023D6-4383-D1E1-EF01-15D4EDF97C65}"/>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3" name="Footer Placeholder 2">
            <a:extLst>
              <a:ext uri="{FF2B5EF4-FFF2-40B4-BE49-F238E27FC236}">
                <a16:creationId xmlns:a16="http://schemas.microsoft.com/office/drawing/2014/main" id="{A565E6A7-D7BF-AD6D-90D6-6BA49A70D26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394157A-803F-D8FF-308A-90BAEF3E74F4}"/>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360335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5C3AA-539C-5AB9-D1D2-5E3B979481DF}"/>
              </a:ext>
            </a:extLst>
          </p:cNvPr>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50AEBB8-2F2B-8A3E-C76A-88B2F23DB729}"/>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5A65CF5-A349-214F-6CDE-269203612E93}"/>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8B361537-77FB-C5F4-D17C-2CF2EB181711}"/>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6" name="Footer Placeholder 5">
            <a:extLst>
              <a:ext uri="{FF2B5EF4-FFF2-40B4-BE49-F238E27FC236}">
                <a16:creationId xmlns:a16="http://schemas.microsoft.com/office/drawing/2014/main" id="{3DE26FC5-8C40-17D5-EF57-23C2BBF6EA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7515DC-8E6D-0F18-D84D-1CEFA7A97FD9}"/>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1266833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C1D2C-0C85-B634-F244-7D61CCAE4FED}"/>
              </a:ext>
            </a:extLst>
          </p:cNvPr>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2AACD6C-B45A-D50B-736F-2168036319C7}"/>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GB"/>
          </a:p>
        </p:txBody>
      </p:sp>
      <p:sp>
        <p:nvSpPr>
          <p:cNvPr id="4" name="Text Placeholder 3">
            <a:extLst>
              <a:ext uri="{FF2B5EF4-FFF2-40B4-BE49-F238E27FC236}">
                <a16:creationId xmlns:a16="http://schemas.microsoft.com/office/drawing/2014/main" id="{AB1083C6-F397-DE09-6B75-AC40C9E8CEB8}"/>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83BA2EB0-CF68-ECFC-17BC-D2713497280A}"/>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6" name="Footer Placeholder 5">
            <a:extLst>
              <a:ext uri="{FF2B5EF4-FFF2-40B4-BE49-F238E27FC236}">
                <a16:creationId xmlns:a16="http://schemas.microsoft.com/office/drawing/2014/main" id="{716C42F7-9E26-961B-7983-406B55AE45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5AFB4C-9AC2-0038-8265-EAA9F80C0FB7}"/>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37925238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ADACD-B1CE-A710-EDFE-98427FE7BB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071296D-6D94-ABF8-C3DE-67D7C137F9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92FB2F-EE9E-2440-04B9-A472B656AF4A}"/>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5" name="Footer Placeholder 4">
            <a:extLst>
              <a:ext uri="{FF2B5EF4-FFF2-40B4-BE49-F238E27FC236}">
                <a16:creationId xmlns:a16="http://schemas.microsoft.com/office/drawing/2014/main" id="{02234D0B-FA67-9950-A4D2-85198A7F60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422951-EE90-F36D-BD0B-98ADFE3FEB4F}"/>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1897338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9B4C07-8A5F-4BA0-7B2A-E125F7C4A465}"/>
              </a:ext>
            </a:extLst>
          </p:cNvPr>
          <p:cNvSpPr>
            <a:spLocks noGrp="1"/>
          </p:cNvSpPr>
          <p:nvPr>
            <p:ph type="title" orient="vert"/>
          </p:nvPr>
        </p:nvSpPr>
        <p:spPr>
          <a:xfrm>
            <a:off x="17449800" y="730250"/>
            <a:ext cx="5257800" cy="1162367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B4AF1D-6FBF-83F5-6350-651F4A46ACB5}"/>
              </a:ext>
            </a:extLst>
          </p:cNvPr>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2D9B23-0EA5-4BD8-409C-6854EE86B76A}"/>
              </a:ext>
            </a:extLst>
          </p:cNvPr>
          <p:cNvSpPr>
            <a:spLocks noGrp="1"/>
          </p:cNvSpPr>
          <p:nvPr>
            <p:ph type="dt" sz="half" idx="10"/>
          </p:nvPr>
        </p:nvSpPr>
        <p:spPr/>
        <p:txBody>
          <a:bodyPr/>
          <a:lstStyle/>
          <a:p>
            <a:fld id="{7F061D51-BA8D-4558-8FD1-9E95E08FFA1D}" type="datetimeFigureOut">
              <a:rPr lang="en-GB" smtClean="0"/>
              <a:t>18/02/2025</a:t>
            </a:fld>
            <a:endParaRPr lang="en-GB"/>
          </a:p>
        </p:txBody>
      </p:sp>
      <p:sp>
        <p:nvSpPr>
          <p:cNvPr id="5" name="Footer Placeholder 4">
            <a:extLst>
              <a:ext uri="{FF2B5EF4-FFF2-40B4-BE49-F238E27FC236}">
                <a16:creationId xmlns:a16="http://schemas.microsoft.com/office/drawing/2014/main" id="{182E1893-7114-6441-27A7-4666A0DBDD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AE2070-87B0-3C1A-9F5F-F93AA09D5AEA}"/>
              </a:ext>
            </a:extLst>
          </p:cNvPr>
          <p:cNvSpPr>
            <a:spLocks noGrp="1"/>
          </p:cNvSpPr>
          <p:nvPr>
            <p:ph type="sldNum" sz="quarter" idx="12"/>
          </p:nvPr>
        </p:nvSpPr>
        <p:spPr/>
        <p:txBody>
          <a:bodyPr/>
          <a:lstStyle/>
          <a:p>
            <a:fld id="{078C47AE-492E-4F5B-8F4A-DDD02A3025CD}" type="slidenum">
              <a:rPr lang="en-GB" smtClean="0"/>
              <a:t>‹#›</a:t>
            </a:fld>
            <a:endParaRPr lang="en-GB"/>
          </a:p>
        </p:txBody>
      </p:sp>
    </p:spTree>
    <p:extLst>
      <p:ext uri="{BB962C8B-B14F-4D97-AF65-F5344CB8AC3E}">
        <p14:creationId xmlns:p14="http://schemas.microsoft.com/office/powerpoint/2010/main" val="2146859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3048000" y="2244725"/>
            <a:ext cx="18288000" cy="4775201"/>
          </a:xfrm>
          <a:prstGeom prst="rect">
            <a:avLst/>
          </a:prstGeom>
        </p:spPr>
        <p:txBody>
          <a:bodyPr anchor="b"/>
          <a:lstStyle>
            <a:lvl1pPr algn="ctr">
              <a:defRPr sz="12000"/>
            </a:lvl1pPr>
          </a:lstStyle>
          <a:p>
            <a:r>
              <a:t>Title Text</a:t>
            </a:r>
          </a:p>
        </p:txBody>
      </p:sp>
      <p:sp>
        <p:nvSpPr>
          <p:cNvPr id="12" name="Body Level One…"/>
          <p:cNvSpPr txBox="1">
            <a:spLocks noGrp="1"/>
          </p:cNvSpPr>
          <p:nvPr>
            <p:ph type="body" sz="quarter" idx="1"/>
          </p:nvPr>
        </p:nvSpPr>
        <p:spPr>
          <a:xfrm>
            <a:off x="3048000" y="7204075"/>
            <a:ext cx="18288000" cy="3311525"/>
          </a:xfrm>
          <a:prstGeom prst="rect">
            <a:avLst/>
          </a:prstGeom>
        </p:spPr>
        <p:txBody>
          <a:bodyPr/>
          <a:lstStyle>
            <a:lvl1pPr marL="0" indent="0" algn="ctr">
              <a:buSzTx/>
              <a:buFontTx/>
              <a:buNone/>
              <a:defRPr sz="4800"/>
            </a:lvl1pPr>
            <a:lvl2pPr marL="0" indent="914400" algn="ctr">
              <a:buSzTx/>
              <a:buFontTx/>
              <a:buNone/>
              <a:defRPr sz="4800"/>
            </a:lvl2pPr>
            <a:lvl3pPr marL="0" indent="1828800" algn="ctr">
              <a:buSzTx/>
              <a:buFontTx/>
              <a:buNone/>
              <a:defRPr sz="4800"/>
            </a:lvl3pPr>
            <a:lvl4pPr marL="0" indent="2743200" algn="ctr">
              <a:buSzTx/>
              <a:buFontTx/>
              <a:buNone/>
              <a:defRPr sz="4800"/>
            </a:lvl4pPr>
            <a:lvl5pPr marL="0" indent="3657600" algn="ctr">
              <a:buSzTx/>
              <a:buFontTx/>
              <a:buNone/>
              <a:defRPr sz="48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6185589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2_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9258581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1663700" y="3419476"/>
            <a:ext cx="21031200" cy="5705475"/>
          </a:xfrm>
          <a:prstGeom prst="rect">
            <a:avLst/>
          </a:prstGeom>
        </p:spPr>
        <p:txBody>
          <a:bodyPr anchor="b"/>
          <a:lstStyle>
            <a:lvl1pPr>
              <a:defRPr sz="12000"/>
            </a:lvl1pPr>
          </a:lstStyle>
          <a:p>
            <a:r>
              <a:t>Title Text</a:t>
            </a:r>
          </a:p>
        </p:txBody>
      </p:sp>
      <p:sp>
        <p:nvSpPr>
          <p:cNvPr id="30" name="Body Level One…"/>
          <p:cNvSpPr txBox="1">
            <a:spLocks noGrp="1"/>
          </p:cNvSpPr>
          <p:nvPr>
            <p:ph type="body" sz="quarter" idx="1"/>
          </p:nvPr>
        </p:nvSpPr>
        <p:spPr>
          <a:xfrm>
            <a:off x="1663700" y="9178927"/>
            <a:ext cx="21031200" cy="3000375"/>
          </a:xfrm>
          <a:prstGeom prst="rect">
            <a:avLst/>
          </a:prstGeom>
        </p:spPr>
        <p:txBody>
          <a:bodyPr/>
          <a:lstStyle>
            <a:lvl1pPr marL="0" indent="0">
              <a:buSzTx/>
              <a:buFontTx/>
              <a:buNone/>
              <a:defRPr sz="4800">
                <a:solidFill>
                  <a:srgbClr val="888888"/>
                </a:solidFill>
              </a:defRPr>
            </a:lvl1pPr>
            <a:lvl2pPr marL="0" indent="914400">
              <a:buSzTx/>
              <a:buFontTx/>
              <a:buNone/>
              <a:defRPr sz="4800">
                <a:solidFill>
                  <a:srgbClr val="888888"/>
                </a:solidFill>
              </a:defRPr>
            </a:lvl2pPr>
            <a:lvl3pPr marL="0" indent="1828800">
              <a:buSzTx/>
              <a:buFontTx/>
              <a:buNone/>
              <a:defRPr sz="4800">
                <a:solidFill>
                  <a:srgbClr val="888888"/>
                </a:solidFill>
              </a:defRPr>
            </a:lvl3pPr>
            <a:lvl4pPr marL="0" indent="2743200">
              <a:buSzTx/>
              <a:buFontTx/>
              <a:buNone/>
              <a:defRPr sz="4800">
                <a:solidFill>
                  <a:srgbClr val="888888"/>
                </a:solidFill>
              </a:defRPr>
            </a:lvl4pPr>
            <a:lvl5pPr marL="0" indent="3657600">
              <a:buSzTx/>
              <a:buFontTx/>
              <a:buNone/>
              <a:defRPr sz="48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7458327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1676400" y="3651250"/>
            <a:ext cx="10363200" cy="870267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3028868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1679575" y="730251"/>
            <a:ext cx="21031201" cy="2651126"/>
          </a:xfrm>
          <a:prstGeom prst="rect">
            <a:avLst/>
          </a:prstGeom>
        </p:spPr>
        <p:txBody>
          <a:bodyPr/>
          <a:lstStyle/>
          <a:p>
            <a:r>
              <a:t>Title Text</a:t>
            </a:r>
          </a:p>
        </p:txBody>
      </p:sp>
      <p:sp>
        <p:nvSpPr>
          <p:cNvPr id="48" name="Body Level One…"/>
          <p:cNvSpPr txBox="1">
            <a:spLocks noGrp="1"/>
          </p:cNvSpPr>
          <p:nvPr>
            <p:ph type="body" sz="quarter" idx="1"/>
          </p:nvPr>
        </p:nvSpPr>
        <p:spPr>
          <a:xfrm>
            <a:off x="1679576" y="3362326"/>
            <a:ext cx="10315576" cy="1647825"/>
          </a:xfrm>
          <a:prstGeom prst="rect">
            <a:avLst/>
          </a:prstGeom>
        </p:spPr>
        <p:txBody>
          <a:bodyPr anchor="b"/>
          <a:lstStyle>
            <a:lvl1pPr marL="0" indent="0">
              <a:buSzTx/>
              <a:buFontTx/>
              <a:buNone/>
              <a:defRPr sz="4800" b="1"/>
            </a:lvl1pPr>
            <a:lvl2pPr marL="0" indent="914400">
              <a:buSzTx/>
              <a:buFontTx/>
              <a:buNone/>
              <a:defRPr sz="4800" b="1"/>
            </a:lvl2pPr>
            <a:lvl3pPr marL="0" indent="1828800">
              <a:buSzTx/>
              <a:buFontTx/>
              <a:buNone/>
              <a:defRPr sz="4800" b="1"/>
            </a:lvl3pPr>
            <a:lvl4pPr marL="0" indent="2743200">
              <a:buSzTx/>
              <a:buFontTx/>
              <a:buNone/>
              <a:defRPr sz="4800" b="1"/>
            </a:lvl4pPr>
            <a:lvl5pPr marL="0" indent="3657600">
              <a:buSzTx/>
              <a:buFontTx/>
              <a:buNone/>
              <a:defRPr sz="48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12344400" y="3362326"/>
            <a:ext cx="10366376" cy="1647825"/>
          </a:xfrm>
          <a:prstGeom prst="rect">
            <a:avLst/>
          </a:prstGeom>
        </p:spPr>
        <p:txBody>
          <a:bodyPr anchor="b"/>
          <a:lstStyle/>
          <a:p>
            <a:pPr marL="0" indent="0">
              <a:buSzTx/>
              <a:buFontTx/>
              <a:buNone/>
              <a:defRPr sz="48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9610111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17339615"/>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theme" Target="../theme/theme2.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Image" descr="Image"/>
          <p:cNvPicPr>
            <a:picLocks noChangeAspect="1"/>
          </p:cNvPicPr>
          <p:nvPr/>
        </p:nvPicPr>
        <p:blipFill>
          <a:blip r:embed="rId5"/>
          <a:stretch>
            <a:fillRect/>
          </a:stretch>
        </p:blipFill>
        <p:spPr>
          <a:xfrm>
            <a:off x="1286585" y="11770248"/>
            <a:ext cx="1554945" cy="1183056"/>
          </a:xfrm>
          <a:prstGeom prst="rect">
            <a:avLst/>
          </a:prstGeom>
          <a:ln w="12700">
            <a:miter lim="400000"/>
          </a:ln>
        </p:spPr>
      </p:pic>
      <p:sp>
        <p:nvSpPr>
          <p:cNvPr id="3" name="Title Text"/>
          <p:cNvSpPr txBox="1">
            <a:spLocks noGrp="1"/>
          </p:cNvSpPr>
          <p:nvPr>
            <p:ph type="title"/>
          </p:nvPr>
        </p:nvSpPr>
        <p:spPr>
          <a:xfrm>
            <a:off x="1689100" y="9525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4" name="Body Level One…"/>
          <p:cNvSpPr txBox="1">
            <a:spLocks noGrp="1"/>
          </p:cNvSpPr>
          <p:nvPr>
            <p:ph type="body" idx="1"/>
          </p:nvPr>
        </p:nvSpPr>
        <p:spPr>
          <a:xfrm>
            <a:off x="1689100" y="3238500"/>
            <a:ext cx="21005800" cy="920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2185650" y="13081000"/>
            <a:ext cx="518669" cy="444500"/>
          </a:xfrm>
          <a:prstGeom prst="rect">
            <a:avLst/>
          </a:prstGeom>
          <a:ln w="12700">
            <a:miter lim="400000"/>
          </a:ln>
        </p:spPr>
        <p:txBody>
          <a:bodyPr wrap="none" lIns="50800" tIns="50800" rIns="50800" bIns="50800">
            <a:spAutoFit/>
          </a:bodyPr>
          <a:lstStyle>
            <a:lvl1pPr>
              <a:lnSpc>
                <a:spcPct val="150000"/>
              </a:lnSpc>
              <a:defRPr sz="2000" cap="all" spc="3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Lst>
  <p:transition spd="med"/>
  <p:txStyles>
    <p:titleStyle>
      <a:lvl1pPr marL="0" marR="0" indent="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1pPr>
      <a:lvl2pPr marL="0" marR="0" indent="22860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2pPr>
      <a:lvl3pPr marL="0" marR="0" indent="45720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3pPr>
      <a:lvl4pPr marL="0" marR="0" indent="68580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4pPr>
      <a:lvl5pPr marL="0" marR="0" indent="91440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5pPr>
      <a:lvl6pPr marL="0" marR="0" indent="114300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6pPr>
      <a:lvl7pPr marL="0" marR="0" indent="137160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7pPr>
      <a:lvl8pPr marL="0" marR="0" indent="160020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8pPr>
      <a:lvl9pPr marL="0" marR="0" indent="1828800" algn="l" defTabSz="457200" latinLnBrk="0">
        <a:lnSpc>
          <a:spcPct val="120000"/>
        </a:lnSpc>
        <a:spcBef>
          <a:spcPts val="0"/>
        </a:spcBef>
        <a:spcAft>
          <a:spcPts val="0"/>
        </a:spcAft>
        <a:buClrTx/>
        <a:buSzTx/>
        <a:buFontTx/>
        <a:buNone/>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9pPr>
    </p:titleStyle>
    <p:bodyStyle>
      <a:lvl1pPr marL="244230" marR="0" indent="-244230"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1pPr>
      <a:lvl2pPr marL="879230" marR="0" indent="-244230"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2pPr>
      <a:lvl3pPr marL="1514230" marR="0" indent="-244230"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3pPr>
      <a:lvl4pPr marL="2149230" marR="0" indent="-244230"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4pPr>
      <a:lvl5pPr marL="2784230" marR="0" indent="-244230"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5pPr>
      <a:lvl6pPr marL="8059615" marR="0" indent="-4884615"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6pPr>
      <a:lvl7pPr marL="8694615" marR="0" indent="-4884615"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7pPr>
      <a:lvl8pPr marL="9329615" marR="0" indent="-4884615"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8pPr>
      <a:lvl9pPr marL="9964615" marR="0" indent="-4884615" algn="l" defTabSz="457200" rtl="0" latinLnBrk="0">
        <a:lnSpc>
          <a:spcPct val="120000"/>
        </a:lnSpc>
        <a:spcBef>
          <a:spcPts val="5200"/>
        </a:spcBef>
        <a:spcAft>
          <a:spcPts val="0"/>
        </a:spcAft>
        <a:buClrTx/>
        <a:buSzPct val="75000"/>
        <a:buFontTx/>
        <a:buChar char="•"/>
        <a:tabLst/>
        <a:defRPr sz="2000" b="0" i="0" u="none" strike="noStrike" cap="all" spc="300" baseline="0">
          <a:solidFill>
            <a:srgbClr val="000000"/>
          </a:solidFill>
          <a:uFillTx/>
          <a:latin typeface="GT Pressura Pro Mono Bold"/>
          <a:ea typeface="GT Pressura Pro Mono Bold"/>
          <a:cs typeface="GT Pressura Pro Mono Bold"/>
          <a:sym typeface="GT Pressura Pro Mono Bold"/>
        </a:defRPr>
      </a:lvl9pPr>
    </p:bodyStyle>
    <p:otherStyle>
      <a:lvl1pPr marL="0" marR="0" indent="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1pPr>
      <a:lvl2pPr marL="0" marR="0" indent="22860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2pPr>
      <a:lvl3pPr marL="0" marR="0" indent="45720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3pPr>
      <a:lvl4pPr marL="0" marR="0" indent="68580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4pPr>
      <a:lvl5pPr marL="0" marR="0" indent="91440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5pPr>
      <a:lvl6pPr marL="0" marR="0" indent="114300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6pPr>
      <a:lvl7pPr marL="0" marR="0" indent="137160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7pPr>
      <a:lvl8pPr marL="0" marR="0" indent="160020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8pPr>
      <a:lvl9pPr marL="0" marR="0" indent="1828800" algn="l" defTabSz="457200" latinLnBrk="0">
        <a:lnSpc>
          <a:spcPct val="150000"/>
        </a:lnSpc>
        <a:spcBef>
          <a:spcPts val="0"/>
        </a:spcBef>
        <a:spcAft>
          <a:spcPts val="0"/>
        </a:spcAft>
        <a:buClrTx/>
        <a:buSzTx/>
        <a:buFontTx/>
        <a:buNone/>
        <a:tabLst/>
        <a:defRPr sz="2000" b="1" i="0" u="none" strike="noStrike" cap="all" spc="300" baseline="0">
          <a:solidFill>
            <a:schemeClr val="tx1"/>
          </a:solidFill>
          <a:uFillTx/>
          <a:latin typeface="+mn-lt"/>
          <a:ea typeface="+mn-ea"/>
          <a:cs typeface="+mn-cs"/>
          <a:sym typeface="Avenir Next Regular"/>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76400" y="730251"/>
            <a:ext cx="21031200" cy="2651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1676400" y="3651250"/>
            <a:ext cx="21031200" cy="87026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22283777" y="12854305"/>
            <a:ext cx="423824" cy="447040"/>
          </a:xfrm>
          <a:prstGeom prst="rect">
            <a:avLst/>
          </a:prstGeom>
          <a:ln w="12700">
            <a:miter lim="400000"/>
          </a:ln>
        </p:spPr>
        <p:txBody>
          <a:bodyPr wrap="none" lIns="45719" rIns="45719" anchor="ctr">
            <a:spAutoFit/>
          </a:bodyPr>
          <a:lstStyle>
            <a:lvl1pPr algn="r">
              <a:defRPr sz="2400">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109900575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2" r:id="rId7"/>
    <p:sldLayoutId id="2147483703" r:id="rId8"/>
    <p:sldLayoutId id="2147483705" r:id="rId9"/>
    <p:sldLayoutId id="2147483706" r:id="rId10"/>
    <p:sldLayoutId id="2147483707" r:id="rId11"/>
    <p:sldLayoutId id="2147483708" r:id="rId12"/>
    <p:sldLayoutId id="2147483709" r:id="rId13"/>
    <p:sldLayoutId id="2147483710" r:id="rId14"/>
    <p:sldLayoutId id="2147483712" r:id="rId15"/>
    <p:sldLayoutId id="2147483713" r:id="rId16"/>
    <p:sldLayoutId id="2147483714" r:id="rId17"/>
    <p:sldLayoutId id="2147483716" r:id="rId18"/>
    <p:sldLayoutId id="2147483717" r:id="rId19"/>
    <p:sldLayoutId id="2147483718" r:id="rId20"/>
    <p:sldLayoutId id="2147483719" r:id="rId21"/>
    <p:sldLayoutId id="2147483720" r:id="rId22"/>
  </p:sldLayoutIdLst>
  <p:transition spd="med"/>
  <p:txStyles>
    <p:titleStyle>
      <a:lvl1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457200" marR="0" indent="-457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1pPr>
      <a:lvl2pPr marL="1447800" marR="0" indent="-5334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2pPr>
      <a:lvl3pPr marL="2468879" marR="0" indent="-640079"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3pPr>
      <a:lvl4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4pPr>
      <a:lvl5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5pPr>
      <a:lvl6pPr marL="5283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6pPr>
      <a:lvl7pPr marL="6197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7pPr>
      <a:lvl8pPr marL="71120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8pPr>
      <a:lvl9pPr marL="8026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E0A912-7F79-8595-CF0A-01D1A8EDDAC7}"/>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B66AC9-B921-5619-C867-4EFD39ECA355}"/>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20562F-2C6B-7557-4C03-C5C813F77D3C}"/>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7F061D51-BA8D-4558-8FD1-9E95E08FFA1D}" type="datetimeFigureOut">
              <a:rPr lang="en-GB" smtClean="0"/>
              <a:t>18/02/2025</a:t>
            </a:fld>
            <a:endParaRPr lang="en-GB"/>
          </a:p>
        </p:txBody>
      </p:sp>
      <p:sp>
        <p:nvSpPr>
          <p:cNvPr id="5" name="Footer Placeholder 4">
            <a:extLst>
              <a:ext uri="{FF2B5EF4-FFF2-40B4-BE49-F238E27FC236}">
                <a16:creationId xmlns:a16="http://schemas.microsoft.com/office/drawing/2014/main" id="{EA17A8BE-364A-2652-B632-BD14BDD3BD0A}"/>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D18251E-6848-F40D-71FF-3FCD45F74082}"/>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078C47AE-492E-4F5B-8F4A-DDD02A3025CD}" type="slidenum">
              <a:rPr lang="en-GB" smtClean="0"/>
              <a:t>‹#›</a:t>
            </a:fld>
            <a:endParaRPr lang="en-GB"/>
          </a:p>
        </p:txBody>
      </p:sp>
    </p:spTree>
    <p:extLst>
      <p:ext uri="{BB962C8B-B14F-4D97-AF65-F5344CB8AC3E}">
        <p14:creationId xmlns:p14="http://schemas.microsoft.com/office/powerpoint/2010/main" val="3277993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mailto:expenses.emea@groupsjr.com" TargetMode="External"/><Relationship Id="rId2" Type="http://schemas.openxmlformats.org/officeDocument/2006/relationships/image" Target="../media/image9.jpeg"/><Relationship Id="rId1" Type="http://schemas.openxmlformats.org/officeDocument/2006/relationships/slideLayout" Target="../slideLayouts/slideLayout32.xml"/><Relationship Id="rId5" Type="http://schemas.openxmlformats.org/officeDocument/2006/relationships/hyperlink" Target="mailto:payrollservices@wpp.com" TargetMode="External"/><Relationship Id="rId4" Type="http://schemas.openxmlformats.org/officeDocument/2006/relationships/hyperlink" Target="mailto:finance.emea@groupsjr.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payrollservices@wpp.com"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5.xml"/><Relationship Id="rId5" Type="http://schemas.openxmlformats.org/officeDocument/2006/relationships/hyperlink" Target="https://groupsjr.bamboohr.com/" TargetMode="Externa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B2C710-469E-D743-B004-93AC52BF2CC6}"/>
              </a:ext>
            </a:extLst>
          </p:cNvPr>
          <p:cNvPicPr>
            <a:picLocks noChangeAspect="1"/>
          </p:cNvPicPr>
          <p:nvPr/>
        </p:nvPicPr>
        <p:blipFill>
          <a:blip r:embed="rId2"/>
          <a:stretch>
            <a:fillRect/>
          </a:stretch>
        </p:blipFill>
        <p:spPr>
          <a:xfrm>
            <a:off x="0" y="0"/>
            <a:ext cx="24384000" cy="13716000"/>
          </a:xfrm>
          <a:prstGeom prst="rect">
            <a:avLst/>
          </a:prstGeom>
        </p:spPr>
      </p:pic>
      <p:sp>
        <p:nvSpPr>
          <p:cNvPr id="73" name="Group sjr…"/>
          <p:cNvSpPr txBox="1"/>
          <p:nvPr/>
        </p:nvSpPr>
        <p:spPr>
          <a:xfrm>
            <a:off x="1188719" y="6702998"/>
            <a:ext cx="7554744" cy="132600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spAutoFit/>
          </a:bodyPr>
          <a:lstStyle/>
          <a:p>
            <a:pPr marL="0" marR="0" lvl="0" indent="0" algn="l" defTabSz="546100" rtl="0" eaLnBrk="1" fontAlgn="auto" latinLnBrk="0" hangingPunct="0">
              <a:lnSpc>
                <a:spcPct val="150000"/>
              </a:lnSpc>
              <a:spcBef>
                <a:spcPts val="400"/>
              </a:spcBef>
              <a:spcAft>
                <a:spcPts val="0"/>
              </a:spcAft>
              <a:buClrTx/>
              <a:buSzTx/>
              <a:buFontTx/>
              <a:buNone/>
              <a:tabLst/>
              <a:defRPr cap="all" spc="47">
                <a:solidFill>
                  <a:srgbClr val="FFFFFF"/>
                </a:solidFill>
              </a:defRPr>
            </a:pPr>
            <a:r>
              <a:rPr kumimoji="0" lang="en-GB" sz="2400" u="none" strike="noStrike" kern="0" cap="all" spc="47" normalizeH="0" baseline="0" noProof="0" dirty="0">
                <a:ln>
                  <a:noFill/>
                </a:ln>
                <a:solidFill>
                  <a:srgbClr val="FFFFFF"/>
                </a:solidFill>
                <a:effectLst/>
                <a:uLnTx/>
                <a:uFillTx/>
                <a:latin typeface="Avenir Next"/>
                <a:sym typeface="Avenir Next Regular"/>
              </a:rPr>
              <a:t>FINANCE INTRO</a:t>
            </a:r>
            <a:endParaRPr kumimoji="0" sz="2400" u="none" strike="noStrike" kern="0" cap="all" spc="47" normalizeH="0" baseline="0" noProof="0" dirty="0">
              <a:ln>
                <a:noFill/>
              </a:ln>
              <a:solidFill>
                <a:srgbClr val="FFFFFF"/>
              </a:solidFill>
              <a:effectLst/>
              <a:uLnTx/>
              <a:uFillTx/>
              <a:latin typeface="Avenir Next"/>
              <a:sym typeface="Avenir Next Regular"/>
            </a:endParaRPr>
          </a:p>
          <a:p>
            <a:pPr marL="0" marR="0" lvl="0" indent="0" algn="l" defTabSz="457200" rtl="0" eaLnBrk="1" fontAlgn="auto" latinLnBrk="0" hangingPunct="0">
              <a:lnSpc>
                <a:spcPct val="110000"/>
              </a:lnSpc>
              <a:spcBef>
                <a:spcPts val="0"/>
              </a:spcBef>
              <a:spcAft>
                <a:spcPts val="0"/>
              </a:spcAft>
              <a:buClrTx/>
              <a:buSzTx/>
              <a:buFontTx/>
              <a:buNone/>
              <a:tabLst/>
              <a:defRPr sz="2000" b="0" spc="0">
                <a:solidFill>
                  <a:srgbClr val="FFFFFF"/>
                </a:solidFill>
              </a:defRPr>
            </a:pPr>
            <a:endParaRPr kumimoji="0" sz="2000" b="0" i="0" u="none" strike="noStrike" kern="0" cap="none" spc="0" normalizeH="0" baseline="0" noProof="0" dirty="0">
              <a:ln>
                <a:noFill/>
              </a:ln>
              <a:solidFill>
                <a:srgbClr val="FFFFFF"/>
              </a:solidFill>
              <a:effectLst/>
              <a:uLnTx/>
              <a:uFillTx/>
              <a:latin typeface="Avenir Next Regular"/>
              <a:sym typeface="Avenir Next Regular"/>
            </a:endParaRPr>
          </a:p>
          <a:p>
            <a:pPr marL="0" marR="0" lvl="0" indent="0" algn="l" defTabSz="457200" rtl="0" eaLnBrk="1" fontAlgn="auto" latinLnBrk="0" hangingPunct="0">
              <a:lnSpc>
                <a:spcPct val="110000"/>
              </a:lnSpc>
              <a:spcBef>
                <a:spcPts val="0"/>
              </a:spcBef>
              <a:spcAft>
                <a:spcPts val="0"/>
              </a:spcAft>
              <a:buClrTx/>
              <a:buSzTx/>
              <a:buFontTx/>
              <a:buNone/>
              <a:tabLst/>
              <a:defRPr sz="2000" b="0" spc="0">
                <a:solidFill>
                  <a:srgbClr val="FFFFFF"/>
                </a:solidFill>
              </a:defRPr>
            </a:pPr>
            <a:r>
              <a:rPr kumimoji="0" lang="en-GB" sz="2000" b="0" i="0" u="none" strike="noStrike" kern="0" cap="none" spc="0" normalizeH="0" baseline="0" noProof="0" dirty="0">
                <a:ln>
                  <a:noFill/>
                </a:ln>
                <a:solidFill>
                  <a:srgbClr val="FFFFFF"/>
                </a:solidFill>
                <a:effectLst/>
                <a:uLnTx/>
                <a:uFillTx/>
                <a:latin typeface="Avenir Next Regular"/>
                <a:sym typeface="Avenir Next Regular"/>
              </a:rPr>
              <a:t>2025</a:t>
            </a:r>
            <a:endParaRPr kumimoji="0" sz="2000" b="0" i="0" u="none" strike="noStrike" kern="0" cap="none" spc="0" normalizeH="0" baseline="0" noProof="0" dirty="0">
              <a:ln>
                <a:noFill/>
              </a:ln>
              <a:solidFill>
                <a:srgbClr val="FFFFFF"/>
              </a:solidFill>
              <a:effectLst/>
              <a:uLnTx/>
              <a:uFillTx/>
              <a:latin typeface="Avenir Next Regular"/>
              <a:sym typeface="Avenir Next Regular"/>
            </a:endParaRPr>
          </a:p>
        </p:txBody>
      </p:sp>
      <p:pic>
        <p:nvPicPr>
          <p:cNvPr id="5" name="Picture 4" descr="Logo&#10;&#10;Description automatically generated">
            <a:extLst>
              <a:ext uri="{FF2B5EF4-FFF2-40B4-BE49-F238E27FC236}">
                <a16:creationId xmlns:a16="http://schemas.microsoft.com/office/drawing/2014/main" id="{AF137638-3F6A-BA46-8EF7-61B001FA75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8719" y="11472982"/>
            <a:ext cx="1660979" cy="1263863"/>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EAAA55-F5F3-0B45-8C14-50E2C9DCE347}"/>
              </a:ext>
            </a:extLst>
          </p:cNvPr>
          <p:cNvPicPr>
            <a:picLocks/>
          </p:cNvPicPr>
          <p:nvPr/>
        </p:nvPicPr>
        <p:blipFill>
          <a:blip r:embed="rId3"/>
          <a:stretch>
            <a:fillRect/>
          </a:stretch>
        </p:blipFill>
        <p:spPr>
          <a:xfrm>
            <a:off x="-21019" y="0"/>
            <a:ext cx="24405019" cy="13739939"/>
          </a:xfrm>
          <a:prstGeom prst="rect">
            <a:avLst/>
          </a:prstGeom>
        </p:spPr>
      </p:pic>
      <p:sp>
        <p:nvSpPr>
          <p:cNvPr id="75" name="02 live panel discussion"/>
          <p:cNvSpPr txBox="1"/>
          <p:nvPr/>
        </p:nvSpPr>
        <p:spPr>
          <a:xfrm>
            <a:off x="5599185" y="6674632"/>
            <a:ext cx="6710170" cy="11022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nSpc>
                <a:spcPct val="120000"/>
              </a:lnSpc>
              <a:defRPr sz="3500" b="0" cap="all" spc="525">
                <a:solidFill>
                  <a:srgbClr val="FFFFFF"/>
                </a:solidFill>
                <a:latin typeface="GT Pressura Pro Mono Bold"/>
                <a:ea typeface="GT Pressura Pro Mono Bold"/>
                <a:cs typeface="GT Pressura Pro Mono Bold"/>
                <a:sym typeface="GT Pressura Pro Mono Bold"/>
              </a:defRPr>
            </a:lvl1pPr>
          </a:lstStyle>
          <a:p>
            <a:pPr marL="0" marR="0" lvl="0" indent="0" algn="l" defTabSz="457200" rtl="0" eaLnBrk="1" fontAlgn="auto" latinLnBrk="0" hangingPunct="0">
              <a:lnSpc>
                <a:spcPct val="120000"/>
              </a:lnSpc>
              <a:spcBef>
                <a:spcPts val="0"/>
              </a:spcBef>
              <a:spcAft>
                <a:spcPts val="0"/>
              </a:spcAft>
              <a:buClrTx/>
              <a:buSzTx/>
              <a:buFontTx/>
              <a:buNone/>
              <a:tabLst/>
              <a:defRPr/>
            </a:pPr>
            <a:r>
              <a:rPr lang="en-US" sz="2800" b="1" dirty="0">
                <a:latin typeface="Space Mono"/>
              </a:rPr>
              <a:t>03</a:t>
            </a:r>
            <a:r>
              <a:rPr kumimoji="0" lang="en-US" sz="2800" b="1" i="0" u="none" strike="noStrike" kern="0" cap="all" spc="525" normalizeH="0" baseline="0" noProof="0" dirty="0">
                <a:ln>
                  <a:noFill/>
                </a:ln>
                <a:solidFill>
                  <a:srgbClr val="FFFFFF"/>
                </a:solidFill>
                <a:effectLst/>
                <a:uLnTx/>
                <a:uFillTx/>
                <a:latin typeface="Space Mono"/>
                <a:sym typeface="GT Pressura Pro Mono Bold"/>
              </a:rPr>
              <a:t> </a:t>
            </a:r>
            <a:r>
              <a:rPr lang="en-US" sz="2800" b="1" dirty="0">
                <a:latin typeface="Space Mono"/>
              </a:rPr>
              <a:t>MACONOMY / FINANCE PLUS</a:t>
            </a:r>
            <a:endParaRPr kumimoji="0" lang="en-US" sz="2800" b="1" i="0" u="none" strike="noStrike" kern="0" cap="all" spc="525" normalizeH="0" baseline="0" noProof="0" dirty="0">
              <a:ln>
                <a:noFill/>
              </a:ln>
              <a:solidFill>
                <a:srgbClr val="FFFFFF"/>
              </a:solidFill>
              <a:effectLst/>
              <a:uLnTx/>
              <a:uFillTx/>
              <a:latin typeface="Space Mono"/>
              <a:sym typeface="GT Pressura Pro Mono Bold"/>
            </a:endParaRPr>
          </a:p>
          <a:p>
            <a:pPr>
              <a:defRPr/>
            </a:pPr>
            <a:endParaRPr lang="en-US" sz="2800" b="1" dirty="0">
              <a:latin typeface="Space Mono"/>
            </a:endParaRPr>
          </a:p>
        </p:txBody>
      </p:sp>
      <p:sp>
        <p:nvSpPr>
          <p:cNvPr id="76" name="03 Business update"/>
          <p:cNvSpPr txBox="1"/>
          <p:nvPr/>
        </p:nvSpPr>
        <p:spPr>
          <a:xfrm>
            <a:off x="5623383" y="8248937"/>
            <a:ext cx="4877938" cy="5851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nSpc>
                <a:spcPct val="120000"/>
              </a:lnSpc>
              <a:defRPr sz="3500" b="0" cap="all" spc="525">
                <a:solidFill>
                  <a:srgbClr val="FFFFFF"/>
                </a:solidFill>
                <a:latin typeface="GT Pressura Pro Mono Bold"/>
                <a:ea typeface="GT Pressura Pro Mono Bold"/>
                <a:cs typeface="GT Pressura Pro Mono Bold"/>
                <a:sym typeface="GT Pressura Pro Mono Bold"/>
              </a:defRPr>
            </a:lvl1pPr>
          </a:lstStyle>
          <a:p>
            <a:pPr>
              <a:defRPr/>
            </a:pPr>
            <a:r>
              <a:rPr lang="en-US" sz="2800" b="1" dirty="0">
                <a:latin typeface="Space Mono"/>
              </a:rPr>
              <a:t>04 PAYOLL / PAYSLIPS</a:t>
            </a:r>
            <a:endParaRPr kumimoji="0" sz="2800" b="0" i="0" u="none" strike="noStrike" kern="0" cap="all" spc="525" normalizeH="0" baseline="0" noProof="0" dirty="0">
              <a:ln>
                <a:noFill/>
              </a:ln>
              <a:solidFill>
                <a:srgbClr val="FFFFFF"/>
              </a:solidFill>
              <a:effectLst/>
              <a:uLnTx/>
              <a:uFillTx/>
              <a:latin typeface="Space Mono"/>
              <a:sym typeface="GT Pressura Pro Mono Bold"/>
            </a:endParaRPr>
          </a:p>
        </p:txBody>
      </p:sp>
      <p:sp>
        <p:nvSpPr>
          <p:cNvPr id="77" name="Line"/>
          <p:cNvSpPr/>
          <p:nvPr/>
        </p:nvSpPr>
        <p:spPr>
          <a:xfrm>
            <a:off x="5623383" y="6235320"/>
            <a:ext cx="11125200" cy="0"/>
          </a:xfrm>
          <a:prstGeom prst="line">
            <a:avLst/>
          </a:prstGeom>
          <a:ln w="12700">
            <a:solidFill>
              <a:srgbClr val="DCDEE0"/>
            </a:solidFill>
            <a:miter lim="400000"/>
          </a:ln>
        </p:spPr>
        <p:txBody>
          <a:bodyPr lIns="50800" tIns="50800" rIns="50800" bIns="50800" anchor="ctr"/>
          <a:lstStyle/>
          <a:p>
            <a:pPr marL="0" marR="0" lvl="0" indent="0" algn="l" defTabSz="457200" rtl="0" eaLnBrk="1" fontAlgn="auto" latinLnBrk="0" hangingPunct="0">
              <a:lnSpc>
                <a:spcPct val="100000"/>
              </a:lnSpc>
              <a:spcBef>
                <a:spcPts val="0"/>
              </a:spcBef>
              <a:spcAft>
                <a:spcPts val="0"/>
              </a:spcAft>
              <a:buClrTx/>
              <a:buSzTx/>
              <a:buFontTx/>
              <a:buNone/>
              <a:tabLst/>
              <a:defRPr sz="1200" b="0" spc="0">
                <a:latin typeface="+mj-lt"/>
                <a:ea typeface="+mj-ea"/>
                <a:cs typeface="+mj-cs"/>
                <a:sym typeface="Helvetica"/>
              </a:defRPr>
            </a:pPr>
            <a:endParaRPr kumimoji="0" sz="1200" b="0" i="0" u="none" strike="noStrike" kern="0" cap="none" spc="0" normalizeH="0" baseline="0" noProof="0">
              <a:ln>
                <a:noFill/>
              </a:ln>
              <a:solidFill>
                <a:srgbClr val="000000"/>
              </a:solidFill>
              <a:effectLst/>
              <a:uLnTx/>
              <a:uFillTx/>
              <a:latin typeface="Helvetica"/>
              <a:sym typeface="Helvetica"/>
            </a:endParaRPr>
          </a:p>
        </p:txBody>
      </p:sp>
      <p:sp>
        <p:nvSpPr>
          <p:cNvPr id="78" name="Line"/>
          <p:cNvSpPr/>
          <p:nvPr/>
        </p:nvSpPr>
        <p:spPr>
          <a:xfrm>
            <a:off x="5623383" y="7782767"/>
            <a:ext cx="11125200" cy="0"/>
          </a:xfrm>
          <a:prstGeom prst="line">
            <a:avLst/>
          </a:prstGeom>
          <a:ln w="12700">
            <a:solidFill>
              <a:srgbClr val="DCDEE0"/>
            </a:solidFill>
            <a:miter lim="400000"/>
          </a:ln>
        </p:spPr>
        <p:txBody>
          <a:bodyPr lIns="50800" tIns="50800" rIns="50800" bIns="50800" anchor="ctr"/>
          <a:lstStyle/>
          <a:p>
            <a:pPr marL="0" marR="0" lvl="0" indent="0" algn="l" defTabSz="457200" rtl="0" eaLnBrk="1" fontAlgn="auto" latinLnBrk="0" hangingPunct="0">
              <a:lnSpc>
                <a:spcPct val="100000"/>
              </a:lnSpc>
              <a:spcBef>
                <a:spcPts val="0"/>
              </a:spcBef>
              <a:spcAft>
                <a:spcPts val="0"/>
              </a:spcAft>
              <a:buClrTx/>
              <a:buSzTx/>
              <a:buFontTx/>
              <a:buNone/>
              <a:tabLst/>
              <a:defRPr sz="1200" b="0" spc="0">
                <a:latin typeface="+mj-lt"/>
                <a:ea typeface="+mj-ea"/>
                <a:cs typeface="+mj-cs"/>
                <a:sym typeface="Helvetica"/>
              </a:defRPr>
            </a:pPr>
            <a:endParaRPr kumimoji="0" sz="1200" b="0" i="0" u="none" strike="noStrike" kern="0" cap="none" spc="0" normalizeH="0" baseline="0" noProof="0">
              <a:ln>
                <a:noFill/>
              </a:ln>
              <a:solidFill>
                <a:srgbClr val="000000"/>
              </a:solidFill>
              <a:effectLst/>
              <a:uLnTx/>
              <a:uFillTx/>
              <a:latin typeface="Helvetica"/>
              <a:sym typeface="Helvetica"/>
            </a:endParaRPr>
          </a:p>
        </p:txBody>
      </p:sp>
      <p:sp>
        <p:nvSpPr>
          <p:cNvPr id="82" name="Line"/>
          <p:cNvSpPr/>
          <p:nvPr/>
        </p:nvSpPr>
        <p:spPr>
          <a:xfrm>
            <a:off x="5534749" y="4661015"/>
            <a:ext cx="11125200" cy="0"/>
          </a:xfrm>
          <a:prstGeom prst="line">
            <a:avLst/>
          </a:prstGeom>
          <a:ln w="12700">
            <a:solidFill>
              <a:srgbClr val="DCDEE0"/>
            </a:solidFill>
            <a:miter lim="400000"/>
          </a:ln>
        </p:spPr>
        <p:txBody>
          <a:bodyPr lIns="50800" tIns="50800" rIns="50800" bIns="50800" anchor="ctr"/>
          <a:lstStyle/>
          <a:p>
            <a:pPr marL="0" marR="0" lvl="0" indent="0" algn="l" defTabSz="457200" rtl="0" eaLnBrk="1" fontAlgn="auto" latinLnBrk="0" hangingPunct="0">
              <a:lnSpc>
                <a:spcPct val="100000"/>
              </a:lnSpc>
              <a:spcBef>
                <a:spcPts val="0"/>
              </a:spcBef>
              <a:spcAft>
                <a:spcPts val="0"/>
              </a:spcAft>
              <a:buClrTx/>
              <a:buSzTx/>
              <a:buFontTx/>
              <a:buNone/>
              <a:tabLst/>
              <a:defRPr sz="1200" b="0" spc="0">
                <a:latin typeface="+mj-lt"/>
                <a:ea typeface="+mj-ea"/>
                <a:cs typeface="+mj-cs"/>
                <a:sym typeface="Helvetica"/>
              </a:defRPr>
            </a:pPr>
            <a:endParaRPr kumimoji="0" sz="1200" b="0" i="0" u="none" strike="noStrike" kern="0" cap="none" spc="0" normalizeH="0" baseline="0" noProof="0">
              <a:ln>
                <a:noFill/>
              </a:ln>
              <a:solidFill>
                <a:srgbClr val="000000"/>
              </a:solidFill>
              <a:effectLst/>
              <a:uLnTx/>
              <a:uFillTx/>
              <a:latin typeface="Helvetica"/>
              <a:sym typeface="Helvetica"/>
            </a:endParaRPr>
          </a:p>
        </p:txBody>
      </p:sp>
      <p:sp>
        <p:nvSpPr>
          <p:cNvPr id="83" name="01 Welcome"/>
          <p:cNvSpPr txBox="1"/>
          <p:nvPr/>
        </p:nvSpPr>
        <p:spPr>
          <a:xfrm>
            <a:off x="5599185" y="3490579"/>
            <a:ext cx="6799938" cy="5851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nSpc>
                <a:spcPct val="120000"/>
              </a:lnSpc>
              <a:defRPr sz="3500" b="0" cap="all" spc="525">
                <a:solidFill>
                  <a:srgbClr val="FFFFFF"/>
                </a:solidFill>
                <a:latin typeface="GT Pressura Pro Mono Bold"/>
                <a:ea typeface="GT Pressura Pro Mono Bold"/>
                <a:cs typeface="GT Pressura Pro Mono Bold"/>
                <a:sym typeface="GT Pressura Pro Mono Bold"/>
              </a:defRPr>
            </a:lvl1pPr>
          </a:lstStyle>
          <a:p>
            <a:pPr marL="0" marR="0" lvl="0" indent="0" algn="l" defTabSz="457200" rtl="0" eaLnBrk="1" fontAlgn="auto" latinLnBrk="0" hangingPunct="0">
              <a:lnSpc>
                <a:spcPct val="120000"/>
              </a:lnSpc>
              <a:spcBef>
                <a:spcPts val="0"/>
              </a:spcBef>
              <a:spcAft>
                <a:spcPts val="0"/>
              </a:spcAft>
              <a:buClrTx/>
              <a:buSzTx/>
              <a:buFontTx/>
              <a:buNone/>
              <a:tabLst/>
              <a:defRPr/>
            </a:pPr>
            <a:r>
              <a:rPr kumimoji="0" sz="2800" b="1" i="0" u="none" strike="noStrike" kern="0" cap="all" spc="525" normalizeH="0" baseline="0" noProof="0" dirty="0">
                <a:ln>
                  <a:noFill/>
                </a:ln>
                <a:solidFill>
                  <a:srgbClr val="FFFFFF"/>
                </a:solidFill>
                <a:effectLst/>
                <a:uLnTx/>
                <a:uFillTx/>
                <a:latin typeface="Space Mono" panose="02000509040000020004" pitchFamily="49" charset="77"/>
                <a:sym typeface="GT Pressura Pro Mono Bold"/>
              </a:rPr>
              <a:t>01 </a:t>
            </a:r>
            <a:r>
              <a:rPr kumimoji="0" lang="en-GB" sz="2800" b="1" i="0" u="none" strike="noStrike" kern="0" cap="all" spc="525" normalizeH="0" baseline="0" noProof="0" dirty="0">
                <a:ln>
                  <a:noFill/>
                </a:ln>
                <a:solidFill>
                  <a:srgbClr val="FFFFFF"/>
                </a:solidFill>
                <a:effectLst/>
                <a:uLnTx/>
                <a:uFillTx/>
                <a:latin typeface="Space Mono" panose="02000509040000020004" pitchFamily="49" charset="77"/>
                <a:sym typeface="GT Pressura Pro Mono Bold"/>
              </a:rPr>
              <a:t>MEETING THE FINANCE TEAM</a:t>
            </a:r>
            <a:endParaRPr kumimoji="0" sz="2800" b="0" i="0" u="none" strike="noStrike" kern="0" cap="all" spc="525" normalizeH="0" baseline="0" noProof="0" dirty="0">
              <a:ln>
                <a:noFill/>
              </a:ln>
              <a:solidFill>
                <a:srgbClr val="FFFFFF"/>
              </a:solidFill>
              <a:effectLst/>
              <a:uLnTx/>
              <a:uFillTx/>
              <a:latin typeface="Space Mono" panose="02000509040000020004" pitchFamily="49" charset="77"/>
              <a:sym typeface="GT Pressura Pro Mono Bold"/>
            </a:endParaRPr>
          </a:p>
        </p:txBody>
      </p:sp>
      <p:sp>
        <p:nvSpPr>
          <p:cNvPr id="13" name="Slide Number">
            <a:extLst>
              <a:ext uri="{FF2B5EF4-FFF2-40B4-BE49-F238E27FC236}">
                <a16:creationId xmlns:a16="http://schemas.microsoft.com/office/drawing/2014/main" id="{210F515A-A2FE-A448-A9B0-1588DD62AC63}"/>
              </a:ext>
            </a:extLst>
          </p:cNvPr>
          <p:cNvSpPr txBox="1">
            <a:spLocks/>
          </p:cNvSpPr>
          <p:nvPr/>
        </p:nvSpPr>
        <p:spPr>
          <a:xfrm>
            <a:off x="23356521" y="489327"/>
            <a:ext cx="84960" cy="184666"/>
          </a:xfrm>
          <a:prstGeom prst="rect">
            <a:avLst/>
          </a:prstGeom>
          <a:ln w="12700">
            <a:miter lim="400000"/>
          </a:ln>
        </p:spPr>
        <p:txBody>
          <a:bodyPr wrap="none" lIns="0" tIns="0" rIns="0" bIns="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1200"/>
              </a:spcBef>
              <a:spcAft>
                <a:spcPts val="0"/>
              </a:spcAft>
              <a:buClrTx/>
              <a:buSzTx/>
              <a:buFontTx/>
              <a:buNone/>
              <a:tabLst>
                <a:tab pos="2387600" algn="l"/>
              </a:tabLst>
              <a:defRPr kumimoji="0" sz="1200" b="0" i="0" u="none" strike="noStrike" cap="none" spc="0" normalizeH="0" baseline="0">
                <a:ln>
                  <a:noFill/>
                </a:ln>
                <a:solidFill>
                  <a:srgbClr val="3F3F3F"/>
                </a:solidFill>
                <a:effectLst/>
                <a:uFillTx/>
                <a:latin typeface="+mj-lt"/>
                <a:ea typeface="+mj-ea"/>
                <a:cs typeface="+mj-cs"/>
                <a:sym typeface="Helvetica"/>
              </a:defRPr>
            </a:lvl1pPr>
            <a:lvl2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2pPr>
            <a:lvl3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3pPr>
            <a:lvl4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4pPr>
            <a:lvl5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5pPr>
            <a:lvl6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6pPr>
            <a:lvl7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7pPr>
            <a:lvl8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8pPr>
            <a:lvl9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9pPr>
          </a:lstStyle>
          <a:p>
            <a:pPr marL="0" marR="0" lvl="0" indent="0" algn="l" defTabSz="1828800" rtl="0" eaLnBrk="1" fontAlgn="auto" latinLnBrk="0" hangingPunct="0">
              <a:lnSpc>
                <a:spcPct val="100000"/>
              </a:lnSpc>
              <a:spcBef>
                <a:spcPts val="1200"/>
              </a:spcBef>
              <a:spcAft>
                <a:spcPts val="0"/>
              </a:spcAft>
              <a:buClrTx/>
              <a:buSzTx/>
              <a:buFontTx/>
              <a:buNone/>
              <a:tabLst>
                <a:tab pos="2387600" algn="l"/>
              </a:tabLst>
              <a:defRPr/>
            </a:pPr>
            <a:fld id="{86CB4B4D-7CA3-9044-876B-883B54F8677D}" type="slidenum">
              <a:rPr kumimoji="0" lang="en-US" sz="1200" b="0" i="0" u="none" strike="noStrike" kern="0" cap="none" spc="0" normalizeH="0" baseline="0" noProof="0" smtClean="0">
                <a:ln>
                  <a:noFill/>
                </a:ln>
                <a:solidFill>
                  <a:srgbClr val="FFFFFF"/>
                </a:solidFill>
                <a:effectLst/>
                <a:uLnTx/>
                <a:uFillTx/>
                <a:latin typeface="Helvetica"/>
                <a:sym typeface="Helvetica"/>
              </a:rPr>
              <a:pPr marL="0" marR="0" lvl="0" indent="0" algn="l" defTabSz="1828800" rtl="0" eaLnBrk="1" fontAlgn="auto" latinLnBrk="0" hangingPunct="0">
                <a:lnSpc>
                  <a:spcPct val="100000"/>
                </a:lnSpc>
                <a:spcBef>
                  <a:spcPts val="1200"/>
                </a:spcBef>
                <a:spcAft>
                  <a:spcPts val="0"/>
                </a:spcAft>
                <a:buClrTx/>
                <a:buSzTx/>
                <a:buFontTx/>
                <a:buNone/>
                <a:tabLst>
                  <a:tab pos="2387600" algn="l"/>
                </a:tabLst>
                <a:defRPr/>
              </a:pPr>
              <a:t>2</a:t>
            </a:fld>
            <a:endParaRPr kumimoji="0" lang="en-US" sz="1200" b="0" i="0" u="none" strike="noStrike" kern="0" cap="none" spc="0" normalizeH="0" baseline="0" noProof="0">
              <a:ln>
                <a:noFill/>
              </a:ln>
              <a:solidFill>
                <a:srgbClr val="FFFFFF"/>
              </a:solidFill>
              <a:effectLst/>
              <a:uLnTx/>
              <a:uFillTx/>
              <a:latin typeface="Helvetica"/>
              <a:sym typeface="Helvetica"/>
            </a:endParaRPr>
          </a:p>
        </p:txBody>
      </p:sp>
      <p:sp>
        <p:nvSpPr>
          <p:cNvPr id="16" name="03 Business update">
            <a:extLst>
              <a:ext uri="{FF2B5EF4-FFF2-40B4-BE49-F238E27FC236}">
                <a16:creationId xmlns:a16="http://schemas.microsoft.com/office/drawing/2014/main" id="{998D64A4-3BB9-482D-A921-4BD17E60AE4D}"/>
              </a:ext>
            </a:extLst>
          </p:cNvPr>
          <p:cNvSpPr txBox="1"/>
          <p:nvPr/>
        </p:nvSpPr>
        <p:spPr>
          <a:xfrm>
            <a:off x="5623383" y="5187331"/>
            <a:ext cx="2895023" cy="5851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50800" tIns="50800" rIns="50800" bIns="50800" anchor="ctr">
            <a:spAutoFit/>
          </a:bodyPr>
          <a:lstStyle>
            <a:lvl1pPr>
              <a:lnSpc>
                <a:spcPct val="120000"/>
              </a:lnSpc>
              <a:defRPr sz="3500" b="0" cap="all" spc="525">
                <a:solidFill>
                  <a:srgbClr val="FFFFFF"/>
                </a:solidFill>
                <a:latin typeface="GT Pressura Pro Mono Bold"/>
                <a:ea typeface="GT Pressura Pro Mono Bold"/>
                <a:cs typeface="GT Pressura Pro Mono Bold"/>
                <a:sym typeface="GT Pressura Pro Mono Bold"/>
              </a:defRPr>
            </a:lvl1pPr>
          </a:lstStyle>
          <a:p>
            <a:pPr>
              <a:defRPr/>
            </a:pPr>
            <a:r>
              <a:rPr lang="en-US" sz="2800" b="1" dirty="0">
                <a:latin typeface="Space Mono"/>
              </a:rPr>
              <a:t>02 CONTACTS</a:t>
            </a:r>
            <a:endParaRPr kumimoji="0" sz="2800" b="0" i="0" u="none" strike="noStrike" kern="0" cap="all" spc="525" normalizeH="0" baseline="0" noProof="0" dirty="0">
              <a:ln>
                <a:noFill/>
              </a:ln>
              <a:solidFill>
                <a:srgbClr val="FFFFFF"/>
              </a:solidFill>
              <a:effectLst/>
              <a:uLnTx/>
              <a:uFillTx/>
              <a:latin typeface="Space Mono" panose="02000509040000020004" pitchFamily="49" charset="77"/>
              <a:sym typeface="GT Pressura Pro Mono Bold"/>
            </a:endParaRPr>
          </a:p>
        </p:txBody>
      </p:sp>
      <p:sp>
        <p:nvSpPr>
          <p:cNvPr id="17" name="Line">
            <a:extLst>
              <a:ext uri="{FF2B5EF4-FFF2-40B4-BE49-F238E27FC236}">
                <a16:creationId xmlns:a16="http://schemas.microsoft.com/office/drawing/2014/main" id="{89803B2C-F5CB-4F8B-9C83-C093A328FF77}"/>
              </a:ext>
            </a:extLst>
          </p:cNvPr>
          <p:cNvSpPr/>
          <p:nvPr/>
        </p:nvSpPr>
        <p:spPr>
          <a:xfrm>
            <a:off x="5623383" y="9372542"/>
            <a:ext cx="11125200" cy="0"/>
          </a:xfrm>
          <a:prstGeom prst="line">
            <a:avLst/>
          </a:prstGeom>
          <a:ln w="12700">
            <a:solidFill>
              <a:srgbClr val="DCDEE0"/>
            </a:solidFill>
            <a:miter lim="400000"/>
          </a:ln>
        </p:spPr>
        <p:txBody>
          <a:bodyPr lIns="50800" tIns="50800" rIns="50800" bIns="50800" anchor="ctr"/>
          <a:lstStyle/>
          <a:p>
            <a:pPr marL="0" marR="0" lvl="0" indent="0" algn="l" defTabSz="457200" rtl="0" eaLnBrk="1" fontAlgn="auto" latinLnBrk="0" hangingPunct="0">
              <a:lnSpc>
                <a:spcPct val="100000"/>
              </a:lnSpc>
              <a:spcBef>
                <a:spcPts val="0"/>
              </a:spcBef>
              <a:spcAft>
                <a:spcPts val="0"/>
              </a:spcAft>
              <a:buClrTx/>
              <a:buSzTx/>
              <a:buFontTx/>
              <a:buNone/>
              <a:tabLst/>
              <a:defRPr sz="1200" b="0" spc="0">
                <a:latin typeface="+mj-lt"/>
                <a:ea typeface="+mj-ea"/>
                <a:cs typeface="+mj-cs"/>
                <a:sym typeface="Helvetica"/>
              </a:defRPr>
            </a:pPr>
            <a:endParaRPr kumimoji="0" sz="1200" b="0" i="0" u="none" strike="noStrike" kern="0" cap="none" spc="0" normalizeH="0" baseline="0" noProof="0">
              <a:ln>
                <a:noFill/>
              </a:ln>
              <a:solidFill>
                <a:srgbClr val="000000"/>
              </a:solidFill>
              <a:effectLst/>
              <a:uLnTx/>
              <a:uFillTx/>
              <a:latin typeface="Helvetica"/>
              <a:sym typeface="Helvetica"/>
            </a:endParaRPr>
          </a:p>
        </p:txBody>
      </p:sp>
      <p:sp>
        <p:nvSpPr>
          <p:cNvPr id="3" name="03 Business update">
            <a:extLst>
              <a:ext uri="{FF2B5EF4-FFF2-40B4-BE49-F238E27FC236}">
                <a16:creationId xmlns:a16="http://schemas.microsoft.com/office/drawing/2014/main" id="{5E522B88-F66C-5153-A330-C3054AC11211}"/>
              </a:ext>
            </a:extLst>
          </p:cNvPr>
          <p:cNvSpPr txBox="1"/>
          <p:nvPr/>
        </p:nvSpPr>
        <p:spPr>
          <a:xfrm>
            <a:off x="5623383" y="9840754"/>
            <a:ext cx="2603277" cy="5851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nSpc>
                <a:spcPct val="120000"/>
              </a:lnSpc>
              <a:defRPr sz="3500" b="0" cap="all" spc="525">
                <a:solidFill>
                  <a:srgbClr val="FFFFFF"/>
                </a:solidFill>
                <a:latin typeface="GT Pressura Pro Mono Bold"/>
                <a:ea typeface="GT Pressura Pro Mono Bold"/>
                <a:cs typeface="GT Pressura Pro Mono Bold"/>
                <a:sym typeface="GT Pressura Pro Mono Bold"/>
              </a:defRPr>
            </a:lvl1pPr>
          </a:lstStyle>
          <a:p>
            <a:pPr>
              <a:defRPr/>
            </a:pPr>
            <a:r>
              <a:rPr lang="en-US" sz="2800" b="1" dirty="0">
                <a:latin typeface="Space Mono"/>
              </a:rPr>
              <a:t>05</a:t>
            </a:r>
            <a:r>
              <a:rPr kumimoji="0" lang="en-US" sz="2800" b="1" i="0" u="none" strike="noStrike" kern="0" cap="all" spc="525" normalizeH="0" baseline="0" noProof="0" dirty="0">
                <a:ln>
                  <a:noFill/>
                </a:ln>
                <a:solidFill>
                  <a:srgbClr val="FFFFFF"/>
                </a:solidFill>
                <a:effectLst/>
                <a:uLnTx/>
                <a:uFillTx/>
                <a:latin typeface="Space Mono"/>
                <a:sym typeface="GT Pressura Pro Mono Bold"/>
              </a:rPr>
              <a:t> </a:t>
            </a:r>
            <a:r>
              <a:rPr lang="en-US" sz="2800" b="1" dirty="0">
                <a:latin typeface="Space Mono"/>
              </a:rPr>
              <a:t>POLICIES</a:t>
            </a:r>
            <a:endParaRPr kumimoji="0" sz="2800" b="0" i="0" u="none" strike="noStrike" kern="0" cap="all" spc="525" normalizeH="0" baseline="0" noProof="0" dirty="0">
              <a:ln>
                <a:noFill/>
              </a:ln>
              <a:solidFill>
                <a:srgbClr val="FFFFFF"/>
              </a:solidFill>
              <a:effectLst/>
              <a:uLnTx/>
              <a:uFillTx/>
              <a:latin typeface="Space Mono"/>
              <a:sym typeface="GT Pressura Pro Mono Bold"/>
            </a:endParaRPr>
          </a:p>
        </p:txBody>
      </p:sp>
      <p:sp>
        <p:nvSpPr>
          <p:cNvPr id="4" name="Line">
            <a:extLst>
              <a:ext uri="{FF2B5EF4-FFF2-40B4-BE49-F238E27FC236}">
                <a16:creationId xmlns:a16="http://schemas.microsoft.com/office/drawing/2014/main" id="{EF88D129-01F8-F23F-A087-2C9819569D98}"/>
              </a:ext>
            </a:extLst>
          </p:cNvPr>
          <p:cNvSpPr/>
          <p:nvPr/>
        </p:nvSpPr>
        <p:spPr>
          <a:xfrm>
            <a:off x="5623383" y="10919542"/>
            <a:ext cx="11125200" cy="0"/>
          </a:xfrm>
          <a:prstGeom prst="line">
            <a:avLst/>
          </a:prstGeom>
          <a:ln w="12700">
            <a:solidFill>
              <a:srgbClr val="DCDEE0"/>
            </a:solidFill>
            <a:miter lim="400000"/>
          </a:ln>
        </p:spPr>
        <p:txBody>
          <a:bodyPr lIns="50800" tIns="50800" rIns="50800" bIns="50800" anchor="ctr"/>
          <a:lstStyle/>
          <a:p>
            <a:pPr marL="0" marR="0" lvl="0" indent="0" algn="l" defTabSz="457200" rtl="0" eaLnBrk="1" fontAlgn="auto" latinLnBrk="0" hangingPunct="0">
              <a:lnSpc>
                <a:spcPct val="100000"/>
              </a:lnSpc>
              <a:spcBef>
                <a:spcPts val="0"/>
              </a:spcBef>
              <a:spcAft>
                <a:spcPts val="0"/>
              </a:spcAft>
              <a:buClrTx/>
              <a:buSzTx/>
              <a:buFontTx/>
              <a:buNone/>
              <a:tabLst/>
              <a:defRPr sz="1200" b="0" spc="0">
                <a:latin typeface="+mj-lt"/>
                <a:ea typeface="+mj-ea"/>
                <a:cs typeface="+mj-cs"/>
                <a:sym typeface="Helvetica"/>
              </a:defRPr>
            </a:pPr>
            <a:endParaRPr kumimoji="0" sz="1200" b="0" i="0" u="none" strike="noStrike" kern="0" cap="none" spc="0" normalizeH="0" baseline="0" noProof="0">
              <a:ln>
                <a:noFill/>
              </a:ln>
              <a:solidFill>
                <a:srgbClr val="000000"/>
              </a:solidFill>
              <a:effectLst/>
              <a:uLnTx/>
              <a:uFillTx/>
              <a:latin typeface="Helvetica"/>
              <a:sym typeface="Helvetica"/>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5ED4CB1-0435-A445-9C75-65D64FF587F1}"/>
              </a:ext>
            </a:extLst>
          </p:cNvPr>
          <p:cNvSpPr/>
          <p:nvPr/>
        </p:nvSpPr>
        <p:spPr>
          <a:xfrm>
            <a:off x="-388" y="0"/>
            <a:ext cx="12192000" cy="13716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a:solidFill>
                <a:srgbClr val="FFFFFF"/>
              </a:solidFill>
              <a:latin typeface="Helvetica Light"/>
            </a:endParaRPr>
          </a:p>
        </p:txBody>
      </p:sp>
      <p:sp>
        <p:nvSpPr>
          <p:cNvPr id="4" name="Content Placeholder 2">
            <a:extLst>
              <a:ext uri="{FF2B5EF4-FFF2-40B4-BE49-F238E27FC236}">
                <a16:creationId xmlns:a16="http://schemas.microsoft.com/office/drawing/2014/main" id="{BD809AED-157A-B24F-BE30-EA2F758240DD}"/>
              </a:ext>
            </a:extLst>
          </p:cNvPr>
          <p:cNvSpPr txBox="1">
            <a:spLocks/>
          </p:cNvSpPr>
          <p:nvPr/>
        </p:nvSpPr>
        <p:spPr>
          <a:xfrm>
            <a:off x="1676401" y="3651253"/>
            <a:ext cx="9243742" cy="86876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182880" tIns="91440" rIns="182880" bIns="91440" rtlCol="0" anchor="t">
            <a:normAutofit/>
          </a:bodyPr>
          <a:lstStyle>
            <a:lvl1pPr marL="0" marR="0" indent="0" algn="ctr" defTabSz="412750" rtl="0" latinLnBrk="0">
              <a:lnSpc>
                <a:spcPct val="100000"/>
              </a:lnSpc>
              <a:spcBef>
                <a:spcPts val="0"/>
              </a:spcBef>
              <a:spcAft>
                <a:spcPts val="0"/>
              </a:spcAft>
              <a:buClrTx/>
              <a:buSzTx/>
              <a:buFontTx/>
              <a:buNone/>
              <a:tabLst/>
              <a:defRPr sz="2200" b="0" i="0" u="none" strike="noStrike" cap="none" spc="0" baseline="0">
                <a:ln>
                  <a:noFill/>
                </a:ln>
                <a:solidFill>
                  <a:srgbClr val="000000"/>
                </a:solidFill>
                <a:uFillTx/>
                <a:latin typeface="+mn-lt"/>
                <a:ea typeface="+mn-ea"/>
                <a:cs typeface="+mn-cs"/>
                <a:sym typeface="Helvetica Light"/>
              </a:defRPr>
            </a:lvl1pPr>
            <a:lvl2pPr marL="0" marR="0" indent="114300" algn="ctr" defTabSz="412750" rtl="0" latinLnBrk="0">
              <a:lnSpc>
                <a:spcPct val="100000"/>
              </a:lnSpc>
              <a:spcBef>
                <a:spcPts val="0"/>
              </a:spcBef>
              <a:spcAft>
                <a:spcPts val="0"/>
              </a:spcAft>
              <a:buClrTx/>
              <a:buSzTx/>
              <a:buFontTx/>
              <a:buNone/>
              <a:tabLst/>
              <a:defRPr sz="2200" b="0" i="0" u="none" strike="noStrike" cap="none" spc="0" baseline="0">
                <a:ln>
                  <a:noFill/>
                </a:ln>
                <a:solidFill>
                  <a:srgbClr val="000000"/>
                </a:solidFill>
                <a:uFillTx/>
                <a:latin typeface="+mn-lt"/>
                <a:ea typeface="+mn-ea"/>
                <a:cs typeface="+mn-cs"/>
                <a:sym typeface="Helvetica Light"/>
              </a:defRPr>
            </a:lvl2pPr>
            <a:lvl3pPr marL="0" marR="0" indent="228600" algn="ctr" defTabSz="412750" rtl="0" latinLnBrk="0">
              <a:lnSpc>
                <a:spcPct val="100000"/>
              </a:lnSpc>
              <a:spcBef>
                <a:spcPts val="0"/>
              </a:spcBef>
              <a:spcAft>
                <a:spcPts val="0"/>
              </a:spcAft>
              <a:buClrTx/>
              <a:buSzTx/>
              <a:buFontTx/>
              <a:buNone/>
              <a:tabLst/>
              <a:defRPr sz="2200" b="0" i="0" u="none" strike="noStrike" cap="none" spc="0" baseline="0">
                <a:ln>
                  <a:noFill/>
                </a:ln>
                <a:solidFill>
                  <a:srgbClr val="000000"/>
                </a:solidFill>
                <a:uFillTx/>
                <a:latin typeface="+mn-lt"/>
                <a:ea typeface="+mn-ea"/>
                <a:cs typeface="+mn-cs"/>
                <a:sym typeface="Helvetica Light"/>
              </a:defRPr>
            </a:lvl3pPr>
            <a:lvl4pPr marL="0" marR="0" indent="342900" algn="ctr" defTabSz="412750" rtl="0" latinLnBrk="0">
              <a:lnSpc>
                <a:spcPct val="100000"/>
              </a:lnSpc>
              <a:spcBef>
                <a:spcPts val="0"/>
              </a:spcBef>
              <a:spcAft>
                <a:spcPts val="0"/>
              </a:spcAft>
              <a:buClrTx/>
              <a:buSzTx/>
              <a:buFontTx/>
              <a:buNone/>
              <a:tabLst/>
              <a:defRPr sz="2200" b="0" i="0" u="none" strike="noStrike" cap="none" spc="0" baseline="0">
                <a:ln>
                  <a:noFill/>
                </a:ln>
                <a:solidFill>
                  <a:srgbClr val="000000"/>
                </a:solidFill>
                <a:uFillTx/>
                <a:latin typeface="+mn-lt"/>
                <a:ea typeface="+mn-ea"/>
                <a:cs typeface="+mn-cs"/>
                <a:sym typeface="Helvetica Light"/>
              </a:defRPr>
            </a:lvl4pPr>
            <a:lvl5pPr marL="0" marR="0" indent="457200" algn="ctr" defTabSz="412750" rtl="0" latinLnBrk="0">
              <a:lnSpc>
                <a:spcPct val="100000"/>
              </a:lnSpc>
              <a:spcBef>
                <a:spcPts val="0"/>
              </a:spcBef>
              <a:spcAft>
                <a:spcPts val="0"/>
              </a:spcAft>
              <a:buClrTx/>
              <a:buSzTx/>
              <a:buFontTx/>
              <a:buNone/>
              <a:tabLst/>
              <a:defRPr sz="2200" b="0" i="0" u="none" strike="noStrike" cap="none" spc="0" baseline="0">
                <a:ln>
                  <a:noFill/>
                </a:ln>
                <a:solidFill>
                  <a:srgbClr val="000000"/>
                </a:solidFill>
                <a:uFillTx/>
                <a:latin typeface="+mn-lt"/>
                <a:ea typeface="+mn-ea"/>
                <a:cs typeface="+mn-cs"/>
                <a:sym typeface="Helvetica Light"/>
              </a:defRPr>
            </a:lvl5pPr>
            <a:lvl6pPr marL="190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6pPr>
            <a:lvl7pPr marL="222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7pPr>
            <a:lvl8pPr marL="254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8pPr>
            <a:lvl9pPr marL="285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9pPr>
          </a:lstStyle>
          <a:p>
            <a:pPr algn="l"/>
            <a:endParaRPr lang="en-GB" sz="4400">
              <a:solidFill>
                <a:schemeClr val="bg1"/>
              </a:solidFill>
              <a:latin typeface="Avenir Next"/>
              <a:cs typeface="Calibri" panose="020F0502020204030204"/>
            </a:endParaRPr>
          </a:p>
        </p:txBody>
      </p:sp>
      <p:sp>
        <p:nvSpPr>
          <p:cNvPr id="11" name="OUR APPROACH: THE KNOWLEDGE NARRATIVE">
            <a:extLst>
              <a:ext uri="{FF2B5EF4-FFF2-40B4-BE49-F238E27FC236}">
                <a16:creationId xmlns:a16="http://schemas.microsoft.com/office/drawing/2014/main" id="{456DB6B0-EBF7-5C40-B47A-87E78E4D1D8C}"/>
              </a:ext>
            </a:extLst>
          </p:cNvPr>
          <p:cNvSpPr txBox="1"/>
          <p:nvPr/>
        </p:nvSpPr>
        <p:spPr>
          <a:xfrm>
            <a:off x="1179431" y="644450"/>
            <a:ext cx="16151302" cy="38940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lvl1pPr>
              <a:lnSpc>
                <a:spcPct val="150000"/>
              </a:lnSpc>
              <a:defRPr sz="2000" b="0" cap="all" spc="300">
                <a:latin typeface="GT Pressura Pro Mono Bold"/>
                <a:ea typeface="GT Pressura Pro Mono Bold"/>
                <a:cs typeface="GT Pressura Pro Mono Bold"/>
                <a:sym typeface="GT Pressura Pro Mono Bold"/>
              </a:defRPr>
            </a:lvl1pPr>
          </a:lstStyle>
          <a:p>
            <a:r>
              <a:rPr lang="en-US" sz="1400" b="1" dirty="0">
                <a:latin typeface="Avenir Next"/>
              </a:rPr>
              <a:t> </a:t>
            </a:r>
            <a:endParaRPr lang="en-US" sz="1400" b="1" dirty="0">
              <a:latin typeface="Avenir Next" panose="020B0503020202020204" pitchFamily="34" charset="0"/>
            </a:endParaRPr>
          </a:p>
        </p:txBody>
      </p:sp>
      <p:sp>
        <p:nvSpPr>
          <p:cNvPr id="2" name="OUR APPROACH: THE KNOWLEDGE NARRATIVE">
            <a:extLst>
              <a:ext uri="{FF2B5EF4-FFF2-40B4-BE49-F238E27FC236}">
                <a16:creationId xmlns:a16="http://schemas.microsoft.com/office/drawing/2014/main" id="{941E78BD-2C32-7D76-C7E7-6F7E1642E74F}"/>
              </a:ext>
            </a:extLst>
          </p:cNvPr>
          <p:cNvSpPr txBox="1"/>
          <p:nvPr/>
        </p:nvSpPr>
        <p:spPr>
          <a:xfrm>
            <a:off x="1177102" y="1475575"/>
            <a:ext cx="9445620" cy="595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a:lnSpc>
                <a:spcPct val="150000"/>
              </a:lnSpc>
              <a:defRPr sz="2000" b="0" cap="all" spc="300">
                <a:latin typeface="GT Pressura Pro Mono Bold"/>
                <a:ea typeface="GT Pressura Pro Mono Bold"/>
                <a:cs typeface="GT Pressura Pro Mono Bold"/>
                <a:sym typeface="GT Pressura Pro Mono Bold"/>
              </a:defRPr>
            </a:lvl1pPr>
          </a:lstStyle>
          <a:p>
            <a:pPr>
              <a:lnSpc>
                <a:spcPct val="100000"/>
              </a:lnSpc>
            </a:pPr>
            <a:r>
              <a:rPr lang="en-US" sz="3200" b="1">
                <a:latin typeface="Space Mono"/>
              </a:rPr>
              <a:t>FINANCE TEAM – WHO DOES WHAT?</a:t>
            </a:r>
          </a:p>
        </p:txBody>
      </p:sp>
      <p:pic>
        <p:nvPicPr>
          <p:cNvPr id="13" name="Picture 13">
            <a:extLst>
              <a:ext uri="{FF2B5EF4-FFF2-40B4-BE49-F238E27FC236}">
                <a16:creationId xmlns:a16="http://schemas.microsoft.com/office/drawing/2014/main" id="{864DA83C-90A4-A7E5-448D-4DDDD8B1E589}"/>
              </a:ext>
            </a:extLst>
          </p:cNvPr>
          <p:cNvPicPr>
            <a:picLocks noChangeAspect="1"/>
          </p:cNvPicPr>
          <p:nvPr/>
        </p:nvPicPr>
        <p:blipFill>
          <a:blip r:embed="rId3"/>
          <a:stretch>
            <a:fillRect/>
          </a:stretch>
        </p:blipFill>
        <p:spPr>
          <a:xfrm>
            <a:off x="20099937" y="4707076"/>
            <a:ext cx="3571876" cy="3526396"/>
          </a:xfrm>
          <a:prstGeom prst="ellipse">
            <a:avLst/>
          </a:prstGeom>
          <a:ln>
            <a:noFill/>
          </a:ln>
          <a:effectLst>
            <a:softEdge rad="112500"/>
          </a:effectLst>
        </p:spPr>
      </p:pic>
      <p:pic>
        <p:nvPicPr>
          <p:cNvPr id="3" name="Picture 4">
            <a:extLst>
              <a:ext uri="{FF2B5EF4-FFF2-40B4-BE49-F238E27FC236}">
                <a16:creationId xmlns:a16="http://schemas.microsoft.com/office/drawing/2014/main" id="{7B3ACF69-816C-C7CB-5FC3-2DBC1E5CAB5A}"/>
              </a:ext>
            </a:extLst>
          </p:cNvPr>
          <p:cNvPicPr>
            <a:picLocks noChangeAspect="1"/>
          </p:cNvPicPr>
          <p:nvPr/>
        </p:nvPicPr>
        <p:blipFill>
          <a:blip r:embed="rId4"/>
          <a:stretch>
            <a:fillRect/>
          </a:stretch>
        </p:blipFill>
        <p:spPr>
          <a:xfrm>
            <a:off x="16402162" y="1036867"/>
            <a:ext cx="3589200" cy="3558602"/>
          </a:xfrm>
          <a:prstGeom prst="ellipse">
            <a:avLst/>
          </a:prstGeom>
          <a:ln>
            <a:noFill/>
          </a:ln>
          <a:effectLst>
            <a:softEdge rad="112500"/>
          </a:effectLst>
        </p:spPr>
      </p:pic>
      <p:sp>
        <p:nvSpPr>
          <p:cNvPr id="6" name="TextBox 5">
            <a:extLst>
              <a:ext uri="{FF2B5EF4-FFF2-40B4-BE49-F238E27FC236}">
                <a16:creationId xmlns:a16="http://schemas.microsoft.com/office/drawing/2014/main" id="{4DF945B2-3298-129F-5170-7FBE1723798C}"/>
              </a:ext>
            </a:extLst>
          </p:cNvPr>
          <p:cNvSpPr txBox="1"/>
          <p:nvPr/>
        </p:nvSpPr>
        <p:spPr>
          <a:xfrm>
            <a:off x="1055050" y="2273726"/>
            <a:ext cx="9445620" cy="110748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42900" indent="-342900">
              <a:lnSpc>
                <a:spcPct val="150000"/>
              </a:lnSpc>
              <a:buFont typeface="Arial" panose="020B0604020202020204" pitchFamily="34" charset="0"/>
              <a:buChar char="•"/>
            </a:pPr>
            <a:endParaRPr lang="en-GB" sz="2400" b="1" dirty="0">
              <a:latin typeface="Avenir Next"/>
            </a:endParaRPr>
          </a:p>
          <a:p>
            <a:pPr marL="342900" indent="-342900">
              <a:lnSpc>
                <a:spcPct val="150000"/>
              </a:lnSpc>
              <a:buFont typeface="Arial" panose="020B0604020202020204" pitchFamily="34" charset="0"/>
              <a:buChar char="•"/>
            </a:pPr>
            <a:endParaRPr lang="en-GB" dirty="0">
              <a:latin typeface="Avenir Next"/>
            </a:endParaRPr>
          </a:p>
          <a:p>
            <a:pPr marL="342900" indent="-342900">
              <a:lnSpc>
                <a:spcPct val="150000"/>
              </a:lnSpc>
              <a:buFont typeface="Arial" panose="020B0604020202020204" pitchFamily="34" charset="0"/>
              <a:buChar char="•"/>
            </a:pPr>
            <a:r>
              <a:rPr lang="en-GB" sz="2400" dirty="0">
                <a:latin typeface="Avenir Next"/>
              </a:rPr>
              <a:t>Jo Furney (Financial </a:t>
            </a:r>
            <a:r>
              <a:rPr lang="en-GB" dirty="0">
                <a:latin typeface="Avenir Next"/>
              </a:rPr>
              <a:t>and Ops Director</a:t>
            </a:r>
            <a:r>
              <a:rPr lang="en-GB" sz="2400" dirty="0">
                <a:latin typeface="Avenir Next"/>
              </a:rPr>
              <a:t>) - Financial and Compliance Oversight / Legal / Scope and rate queries.</a:t>
            </a:r>
            <a:endParaRPr lang="en-GB" sz="2400" dirty="0">
              <a:ea typeface="+mn-lt"/>
              <a:cs typeface="+mn-lt"/>
            </a:endParaRPr>
          </a:p>
          <a:p>
            <a:pPr marL="342900" indent="-342900">
              <a:lnSpc>
                <a:spcPct val="150000"/>
              </a:lnSpc>
              <a:buFont typeface="Arial" panose="020B0604020202020204" pitchFamily="34" charset="0"/>
              <a:buChar char="•"/>
            </a:pPr>
            <a:endParaRPr lang="en-GB" sz="2400" dirty="0">
              <a:latin typeface="Avenir Next"/>
            </a:endParaRPr>
          </a:p>
          <a:p>
            <a:pPr marL="342900" indent="-342900">
              <a:lnSpc>
                <a:spcPct val="150000"/>
              </a:lnSpc>
              <a:buFont typeface="Arial" panose="020B0604020202020204" pitchFamily="34" charset="0"/>
              <a:buChar char="•"/>
            </a:pPr>
            <a:r>
              <a:rPr lang="en-GB" sz="2400" b="1" dirty="0">
                <a:latin typeface="Avenir Next"/>
                <a:ea typeface="+mn-lt"/>
                <a:cs typeface="+mn-lt"/>
              </a:rPr>
              <a:t>Natasha Wharmby</a:t>
            </a:r>
            <a:r>
              <a:rPr lang="en-GB" dirty="0">
                <a:latin typeface="Avenir Next"/>
                <a:ea typeface="+mn-lt"/>
                <a:cs typeface="+mn-lt"/>
              </a:rPr>
              <a:t> </a:t>
            </a:r>
            <a:r>
              <a:rPr lang="en-GB" sz="2400" b="1" dirty="0">
                <a:latin typeface="Avenir Next"/>
                <a:ea typeface="+mn-lt"/>
                <a:cs typeface="+mn-lt"/>
              </a:rPr>
              <a:t>(Senior Financial Controller) </a:t>
            </a:r>
            <a:r>
              <a:rPr lang="en-GB" sz="2400" dirty="0">
                <a:latin typeface="Avenir Next"/>
                <a:ea typeface="+mn-lt"/>
                <a:cs typeface="+mn-lt"/>
              </a:rPr>
              <a:t>– </a:t>
            </a:r>
            <a:r>
              <a:rPr lang="en-GB" dirty="0">
                <a:latin typeface="Avenir Next"/>
                <a:ea typeface="+mn-lt"/>
                <a:cs typeface="+mn-lt"/>
              </a:rPr>
              <a:t>Oversees Finance / </a:t>
            </a:r>
            <a:r>
              <a:rPr lang="en-GB" sz="2400" dirty="0">
                <a:latin typeface="Avenir Next"/>
                <a:ea typeface="+mn-lt"/>
                <a:cs typeface="+mn-lt"/>
              </a:rPr>
              <a:t>Payroll</a:t>
            </a:r>
            <a:r>
              <a:rPr lang="en-GB" dirty="0">
                <a:latin typeface="Avenir Next"/>
                <a:ea typeface="+mn-lt"/>
                <a:cs typeface="+mn-lt"/>
              </a:rPr>
              <a:t> liaison / Oversees revenue.</a:t>
            </a:r>
            <a:r>
              <a:rPr lang="en-GB" sz="2400" dirty="0">
                <a:latin typeface="Avenir Next"/>
                <a:ea typeface="+mn-lt"/>
                <a:cs typeface="+mn-lt"/>
              </a:rPr>
              <a:t> </a:t>
            </a:r>
          </a:p>
          <a:p>
            <a:pPr>
              <a:lnSpc>
                <a:spcPct val="150000"/>
              </a:lnSpc>
            </a:pPr>
            <a:endParaRPr lang="en-GB" sz="2400" dirty="0">
              <a:latin typeface="Avenir Next"/>
            </a:endParaRPr>
          </a:p>
          <a:p>
            <a:pPr marL="342900" indent="-342900">
              <a:lnSpc>
                <a:spcPct val="150000"/>
              </a:lnSpc>
              <a:buFont typeface="Arial" panose="020B0604020202020204" pitchFamily="34" charset="0"/>
              <a:buChar char="•"/>
            </a:pPr>
            <a:r>
              <a:rPr lang="en-GB" sz="2400" b="1" dirty="0">
                <a:latin typeface="Avenir Next"/>
                <a:ea typeface="+mn-lt"/>
                <a:cs typeface="+mn-lt"/>
              </a:rPr>
              <a:t>Harvey O’Hara (</a:t>
            </a:r>
            <a:r>
              <a:rPr lang="en-GB" dirty="0">
                <a:latin typeface="Avenir Next"/>
                <a:ea typeface="+mn-lt"/>
                <a:cs typeface="+mn-lt"/>
              </a:rPr>
              <a:t>Management Accountant</a:t>
            </a:r>
            <a:r>
              <a:rPr lang="en-GB" sz="2400" b="1" dirty="0">
                <a:latin typeface="Avenir Next"/>
                <a:ea typeface="+mn-lt"/>
                <a:cs typeface="+mn-lt"/>
              </a:rPr>
              <a:t>)</a:t>
            </a:r>
            <a:r>
              <a:rPr lang="en-GB" sz="2400" dirty="0">
                <a:latin typeface="Avenir Next"/>
                <a:ea typeface="+mn-lt"/>
                <a:cs typeface="+mn-lt"/>
              </a:rPr>
              <a:t>– Patek Finance Management / </a:t>
            </a:r>
            <a:r>
              <a:rPr lang="en-GB" dirty="0">
                <a:latin typeface="Avenir Next"/>
                <a:ea typeface="+mn-lt"/>
                <a:cs typeface="+mn-lt"/>
              </a:rPr>
              <a:t>Manage month end.</a:t>
            </a:r>
            <a:endParaRPr lang="en-GB" sz="2400" dirty="0">
              <a:latin typeface="Avenir Next"/>
              <a:ea typeface="+mn-lt"/>
              <a:cs typeface="+mn-lt"/>
            </a:endParaRPr>
          </a:p>
          <a:p>
            <a:pPr>
              <a:lnSpc>
                <a:spcPct val="150000"/>
              </a:lnSpc>
            </a:pPr>
            <a:endParaRPr lang="en-GB" sz="2400" dirty="0">
              <a:latin typeface="Avenir Next" panose="020B0503020202020204" pitchFamily="34" charset="0"/>
              <a:ea typeface="+mn-lt"/>
              <a:cs typeface="+mn-lt"/>
            </a:endParaRPr>
          </a:p>
          <a:p>
            <a:pPr marL="342900" indent="-342900">
              <a:lnSpc>
                <a:spcPct val="150000"/>
              </a:lnSpc>
              <a:buFont typeface="Arial" panose="020B0604020202020204" pitchFamily="34" charset="0"/>
              <a:buChar char="•"/>
            </a:pPr>
            <a:r>
              <a:rPr lang="en-GB" sz="2400" b="1" dirty="0">
                <a:latin typeface="Avenir Next"/>
                <a:ea typeface="+mn-lt"/>
                <a:cs typeface="+mn-lt"/>
              </a:rPr>
              <a:t>Abi Brown (Senior Finance Assistant) </a:t>
            </a:r>
            <a:r>
              <a:rPr lang="en-GB" sz="2400" dirty="0">
                <a:latin typeface="Avenir Next"/>
                <a:ea typeface="+mn-lt"/>
                <a:cs typeface="+mn-lt"/>
              </a:rPr>
              <a:t>– Maconomy Help / Accounts Receivable and Accounts Payable / VAT / Revenue / Barclaycard holder.</a:t>
            </a:r>
          </a:p>
          <a:p>
            <a:pPr marL="342900" indent="-342900">
              <a:lnSpc>
                <a:spcPct val="150000"/>
              </a:lnSpc>
              <a:buFont typeface="Arial" panose="020B0604020202020204" pitchFamily="34" charset="0"/>
              <a:buChar char="•"/>
            </a:pPr>
            <a:endParaRPr lang="en-GB" sz="2400" dirty="0">
              <a:latin typeface="Avenir Next" panose="020B0503020202020204" pitchFamily="34" charset="0"/>
              <a:ea typeface="+mn-lt"/>
              <a:cs typeface="+mn-lt"/>
            </a:endParaRPr>
          </a:p>
          <a:p>
            <a:pPr marL="342900" indent="-342900">
              <a:lnSpc>
                <a:spcPct val="150000"/>
              </a:lnSpc>
              <a:buFont typeface="Arial" panose="020B0604020202020204" pitchFamily="34" charset="0"/>
              <a:buChar char="•"/>
            </a:pPr>
            <a:endParaRPr lang="en-GB" sz="1800" dirty="0">
              <a:latin typeface="Avenir Next" panose="020B0503020202020204" pitchFamily="34" charset="0"/>
              <a:ea typeface="+mn-lt"/>
              <a:cs typeface="+mn-lt"/>
            </a:endParaRPr>
          </a:p>
          <a:p>
            <a:pPr marL="342900" indent="-342900">
              <a:lnSpc>
                <a:spcPct val="150000"/>
              </a:lnSpc>
              <a:buFont typeface="Arial" panose="020B0604020202020204" pitchFamily="34" charset="0"/>
              <a:buChar char="•"/>
            </a:pPr>
            <a:endParaRPr lang="en-GB" sz="1800" dirty="0">
              <a:latin typeface="Avenir Next" panose="020B0503020202020204" pitchFamily="34" charset="0"/>
              <a:ea typeface="+mn-lt"/>
              <a:cs typeface="+mn-lt"/>
            </a:endParaRPr>
          </a:p>
          <a:p>
            <a:pPr>
              <a:lnSpc>
                <a:spcPct val="150000"/>
              </a:lnSpc>
              <a:spcBef>
                <a:spcPts val="2400"/>
              </a:spcBef>
            </a:pPr>
            <a:endParaRPr lang="en-GB" sz="1800" dirty="0">
              <a:latin typeface="Avenir Next" panose="020B0503020202020204" pitchFamily="34" charset="0"/>
              <a:ea typeface="+mn-lt"/>
              <a:cs typeface="+mn-lt"/>
            </a:endParaRPr>
          </a:p>
        </p:txBody>
      </p:sp>
      <p:pic>
        <p:nvPicPr>
          <p:cNvPr id="5" name="Picture 13">
            <a:extLst>
              <a:ext uri="{FF2B5EF4-FFF2-40B4-BE49-F238E27FC236}">
                <a16:creationId xmlns:a16="http://schemas.microsoft.com/office/drawing/2014/main" id="{383BB3A4-517C-2EFD-6E6D-735C8A0876D9}"/>
              </a:ext>
            </a:extLst>
          </p:cNvPr>
          <p:cNvPicPr>
            <a:picLocks noChangeAspect="1"/>
          </p:cNvPicPr>
          <p:nvPr/>
        </p:nvPicPr>
        <p:blipFill>
          <a:blip r:embed="rId5">
            <a:extLst>
              <a:ext uri="{28A0092B-C50C-407E-A947-70E740481C1C}">
                <a14:useLocalDpi xmlns:a14="http://schemas.microsoft.com/office/drawing/2010/main" val="0"/>
              </a:ext>
            </a:extLst>
          </a:blip>
          <a:srcRect l="5433" r="5433"/>
          <a:stretch/>
        </p:blipFill>
        <p:spPr>
          <a:xfrm>
            <a:off x="16687754" y="8634462"/>
            <a:ext cx="3412798" cy="3369344"/>
          </a:xfrm>
          <a:prstGeom prst="ellipse">
            <a:avLst/>
          </a:prstGeom>
          <a:ln>
            <a:noFill/>
          </a:ln>
          <a:effectLst>
            <a:softEdge rad="112500"/>
          </a:effectLst>
        </p:spPr>
      </p:pic>
      <p:pic>
        <p:nvPicPr>
          <p:cNvPr id="7" name="Picture 4">
            <a:extLst>
              <a:ext uri="{FF2B5EF4-FFF2-40B4-BE49-F238E27FC236}">
                <a16:creationId xmlns:a16="http://schemas.microsoft.com/office/drawing/2014/main" id="{86D79042-5736-7536-1660-511FA1F0BAD2}"/>
              </a:ext>
            </a:extLst>
          </p:cNvPr>
          <p:cNvPicPr>
            <a:picLocks noChangeAspect="1"/>
          </p:cNvPicPr>
          <p:nvPr/>
        </p:nvPicPr>
        <p:blipFill>
          <a:blip r:embed="rId6">
            <a:extLst>
              <a:ext uri="{28A0092B-C50C-407E-A947-70E740481C1C}">
                <a14:useLocalDpi xmlns:a14="http://schemas.microsoft.com/office/drawing/2010/main" val="0"/>
              </a:ext>
            </a:extLst>
          </a:blip>
          <a:srcRect t="102" b="102"/>
          <a:stretch/>
        </p:blipFill>
        <p:spPr>
          <a:xfrm>
            <a:off x="12916620" y="4595469"/>
            <a:ext cx="3589200" cy="3558602"/>
          </a:xfrm>
          <a:prstGeom prst="ellipse">
            <a:avLst/>
          </a:prstGeom>
          <a:ln>
            <a:noFill/>
          </a:ln>
          <a:effectLst>
            <a:softEdge rad="112500"/>
          </a:effectLst>
        </p:spPr>
      </p:pic>
    </p:spTree>
    <p:extLst>
      <p:ext uri="{BB962C8B-B14F-4D97-AF65-F5344CB8AC3E}">
        <p14:creationId xmlns:p14="http://schemas.microsoft.com/office/powerpoint/2010/main" val="2563729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Slide Number"/>
          <p:cNvSpPr txBox="1">
            <a:spLocks noGrp="1"/>
          </p:cNvSpPr>
          <p:nvPr>
            <p:ph type="sldNum" sz="quarter" idx="2"/>
          </p:nvPr>
        </p:nvSpPr>
        <p:spPr>
          <a:xfrm>
            <a:off x="24371298" y="26162000"/>
            <a:ext cx="360676" cy="5745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01600" tIns="101600" rIns="101600" bIns="101600">
            <a:spAutoFit/>
          </a:bodyPr>
          <a:lstStyle>
            <a:defPPr marL="0" marR="0" indent="0" algn="l" defTabSz="18288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ts val="8400"/>
              </a:lnSpc>
              <a:spcBef>
                <a:spcPts val="0"/>
              </a:spcBef>
              <a:spcAft>
                <a:spcPts val="0"/>
              </a:spcAft>
              <a:buClrTx/>
              <a:buSzTx/>
              <a:buFontTx/>
              <a:buNone/>
              <a:tabLst/>
              <a:defRPr kumimoji="0" sz="4800" b="1" i="0" u="none" strike="noStrike" cap="none" spc="720" normalizeH="0" baseline="0">
                <a:ln>
                  <a:noFill/>
                </a:ln>
                <a:solidFill>
                  <a:srgbClr val="000000"/>
                </a:solidFill>
                <a:effectLst/>
                <a:uFillTx/>
                <a:latin typeface="+mn-lt"/>
                <a:ea typeface="+mn-ea"/>
                <a:cs typeface="+mn-cs"/>
                <a:sym typeface="Avenir Next Regular"/>
              </a:defRPr>
            </a:lvl2pPr>
            <a:lvl3pPr marL="0" marR="0" indent="0" algn="l" defTabSz="914400" rtl="0" fontAlgn="auto" latinLnBrk="0" hangingPunct="0">
              <a:lnSpc>
                <a:spcPts val="8400"/>
              </a:lnSpc>
              <a:spcBef>
                <a:spcPts val="0"/>
              </a:spcBef>
              <a:spcAft>
                <a:spcPts val="0"/>
              </a:spcAft>
              <a:buClrTx/>
              <a:buSzTx/>
              <a:buFontTx/>
              <a:buNone/>
              <a:tabLst/>
              <a:defRPr kumimoji="0" sz="4800" b="1" i="0" u="none" strike="noStrike" cap="none" spc="720" normalizeH="0" baseline="0">
                <a:ln>
                  <a:noFill/>
                </a:ln>
                <a:solidFill>
                  <a:srgbClr val="000000"/>
                </a:solidFill>
                <a:effectLst/>
                <a:uFillTx/>
                <a:latin typeface="+mn-lt"/>
                <a:ea typeface="+mn-ea"/>
                <a:cs typeface="+mn-cs"/>
                <a:sym typeface="Avenir Next Regular"/>
              </a:defRPr>
            </a:lvl3pPr>
            <a:lvl4pPr marL="0" marR="0" indent="0" algn="l" defTabSz="914400" rtl="0" fontAlgn="auto" latinLnBrk="0" hangingPunct="0">
              <a:lnSpc>
                <a:spcPts val="8400"/>
              </a:lnSpc>
              <a:spcBef>
                <a:spcPts val="0"/>
              </a:spcBef>
              <a:spcAft>
                <a:spcPts val="0"/>
              </a:spcAft>
              <a:buClrTx/>
              <a:buSzTx/>
              <a:buFontTx/>
              <a:buNone/>
              <a:tabLst/>
              <a:defRPr kumimoji="0" sz="4800" b="1" i="0" u="none" strike="noStrike" cap="none" spc="720" normalizeH="0" baseline="0">
                <a:ln>
                  <a:noFill/>
                </a:ln>
                <a:solidFill>
                  <a:srgbClr val="000000"/>
                </a:solidFill>
                <a:effectLst/>
                <a:uFillTx/>
                <a:latin typeface="+mn-lt"/>
                <a:ea typeface="+mn-ea"/>
                <a:cs typeface="+mn-cs"/>
                <a:sym typeface="Avenir Next Regular"/>
              </a:defRPr>
            </a:lvl4pPr>
            <a:lvl5pPr marL="0" marR="0" indent="0" algn="l" defTabSz="914400" rtl="0" fontAlgn="auto" latinLnBrk="0" hangingPunct="0">
              <a:lnSpc>
                <a:spcPts val="8400"/>
              </a:lnSpc>
              <a:spcBef>
                <a:spcPts val="0"/>
              </a:spcBef>
              <a:spcAft>
                <a:spcPts val="0"/>
              </a:spcAft>
              <a:buClrTx/>
              <a:buSzTx/>
              <a:buFontTx/>
              <a:buNone/>
              <a:tabLst/>
              <a:defRPr kumimoji="0" sz="4800" b="1" i="0" u="none" strike="noStrike" cap="none" spc="720" normalizeH="0" baseline="0">
                <a:ln>
                  <a:noFill/>
                </a:ln>
                <a:solidFill>
                  <a:srgbClr val="000000"/>
                </a:solidFill>
                <a:effectLst/>
                <a:uFillTx/>
                <a:latin typeface="+mn-lt"/>
                <a:ea typeface="+mn-ea"/>
                <a:cs typeface="+mn-cs"/>
                <a:sym typeface="Avenir Next Regular"/>
              </a:defRPr>
            </a:lvl5pPr>
            <a:lvl6pPr marL="0" marR="0" indent="0" algn="l" defTabSz="914400" rtl="0" fontAlgn="auto" latinLnBrk="0" hangingPunct="0">
              <a:lnSpc>
                <a:spcPts val="8400"/>
              </a:lnSpc>
              <a:spcBef>
                <a:spcPts val="0"/>
              </a:spcBef>
              <a:spcAft>
                <a:spcPts val="0"/>
              </a:spcAft>
              <a:buClrTx/>
              <a:buSzTx/>
              <a:buFontTx/>
              <a:buNone/>
              <a:tabLst/>
              <a:defRPr kumimoji="0" sz="4800" b="1" i="0" u="none" strike="noStrike" cap="none" spc="720" normalizeH="0" baseline="0">
                <a:ln>
                  <a:noFill/>
                </a:ln>
                <a:solidFill>
                  <a:srgbClr val="000000"/>
                </a:solidFill>
                <a:effectLst/>
                <a:uFillTx/>
                <a:latin typeface="+mn-lt"/>
                <a:ea typeface="+mn-ea"/>
                <a:cs typeface="+mn-cs"/>
                <a:sym typeface="Avenir Next Regular"/>
              </a:defRPr>
            </a:lvl6pPr>
            <a:lvl7pPr marL="0" marR="0" indent="0" algn="l" defTabSz="914400" rtl="0" fontAlgn="auto" latinLnBrk="0" hangingPunct="0">
              <a:lnSpc>
                <a:spcPts val="8400"/>
              </a:lnSpc>
              <a:spcBef>
                <a:spcPts val="0"/>
              </a:spcBef>
              <a:spcAft>
                <a:spcPts val="0"/>
              </a:spcAft>
              <a:buClrTx/>
              <a:buSzTx/>
              <a:buFontTx/>
              <a:buNone/>
              <a:tabLst/>
              <a:defRPr kumimoji="0" sz="4800" b="1" i="0" u="none" strike="noStrike" cap="none" spc="720" normalizeH="0" baseline="0">
                <a:ln>
                  <a:noFill/>
                </a:ln>
                <a:solidFill>
                  <a:srgbClr val="000000"/>
                </a:solidFill>
                <a:effectLst/>
                <a:uFillTx/>
                <a:latin typeface="+mn-lt"/>
                <a:ea typeface="+mn-ea"/>
                <a:cs typeface="+mn-cs"/>
                <a:sym typeface="Avenir Next Regular"/>
              </a:defRPr>
            </a:lvl7pPr>
            <a:lvl8pPr marL="0" marR="0" indent="0" algn="l" defTabSz="914400" rtl="0" fontAlgn="auto" latinLnBrk="0" hangingPunct="0">
              <a:lnSpc>
                <a:spcPts val="8400"/>
              </a:lnSpc>
              <a:spcBef>
                <a:spcPts val="0"/>
              </a:spcBef>
              <a:spcAft>
                <a:spcPts val="0"/>
              </a:spcAft>
              <a:buClrTx/>
              <a:buSzTx/>
              <a:buFontTx/>
              <a:buNone/>
              <a:tabLst/>
              <a:defRPr kumimoji="0" sz="4800" b="1" i="0" u="none" strike="noStrike" cap="none" spc="720" normalizeH="0" baseline="0">
                <a:ln>
                  <a:noFill/>
                </a:ln>
                <a:solidFill>
                  <a:srgbClr val="000000"/>
                </a:solidFill>
                <a:effectLst/>
                <a:uFillTx/>
                <a:latin typeface="+mn-lt"/>
                <a:ea typeface="+mn-ea"/>
                <a:cs typeface="+mn-cs"/>
                <a:sym typeface="Avenir Next Regular"/>
              </a:defRPr>
            </a:lvl8pPr>
            <a:lvl9pPr marL="0" marR="0" indent="0" algn="l" defTabSz="914400" rtl="0" fontAlgn="auto" latinLnBrk="0" hangingPunct="0">
              <a:lnSpc>
                <a:spcPts val="8400"/>
              </a:lnSpc>
              <a:spcBef>
                <a:spcPts val="0"/>
              </a:spcBef>
              <a:spcAft>
                <a:spcPts val="0"/>
              </a:spcAft>
              <a:buClrTx/>
              <a:buSzTx/>
              <a:buFontTx/>
              <a:buNone/>
              <a:tabLst/>
              <a:defRPr kumimoji="0" sz="4800" b="1" i="0" u="none" strike="noStrike" cap="none" spc="720" normalizeH="0" baseline="0">
                <a:ln>
                  <a:noFill/>
                </a:ln>
                <a:solidFill>
                  <a:srgbClr val="000000"/>
                </a:solidFill>
                <a:effectLst/>
                <a:uFillTx/>
                <a:latin typeface="+mn-lt"/>
                <a:ea typeface="+mn-ea"/>
                <a:cs typeface="+mn-cs"/>
                <a:sym typeface="Avenir Next Regular"/>
              </a:defRPr>
            </a:lvl9pPr>
          </a:lstStyle>
          <a:p>
            <a:fld id="{86CB4B4D-7CA3-9044-876B-883B54F8677D}" type="slidenum">
              <a:rPr lang="en-GB" smtClean="0"/>
              <a:pPr/>
              <a:t>4</a:t>
            </a:fld>
            <a:endParaRPr/>
          </a:p>
        </p:txBody>
      </p:sp>
      <p:sp>
        <p:nvSpPr>
          <p:cNvPr id="457" name="Text"/>
          <p:cNvSpPr txBox="1"/>
          <p:nvPr/>
        </p:nvSpPr>
        <p:spPr>
          <a:xfrm>
            <a:off x="23305722" y="441961"/>
            <a:ext cx="181140" cy="4414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nSpc>
                <a:spcPts val="3100"/>
              </a:lnSpc>
              <a:defRPr sz="1200" b="0" cap="all" spc="0">
                <a:solidFill>
                  <a:srgbClr val="1D1C1D"/>
                </a:solidFill>
                <a:latin typeface="+mj-lt"/>
                <a:ea typeface="+mj-ea"/>
                <a:cs typeface="+mj-cs"/>
                <a:sym typeface="Helvetica"/>
              </a:defRPr>
            </a:lvl1pPr>
          </a:lstStyle>
          <a:p>
            <a:fld id="{86CB4B4D-7CA3-9044-876B-883B54F8677D}" type="slidenum">
              <a:rPr dirty="0"/>
              <a:t>4</a:t>
            </a:fld>
            <a:endParaRPr/>
          </a:p>
        </p:txBody>
      </p:sp>
      <p:sp>
        <p:nvSpPr>
          <p:cNvPr id="458" name="A LAYOUT GRID"/>
          <p:cNvSpPr txBox="1"/>
          <p:nvPr/>
        </p:nvSpPr>
        <p:spPr>
          <a:xfrm>
            <a:off x="1106442" y="858077"/>
            <a:ext cx="7642360" cy="7230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defRPr sz="3600" b="0" spc="0"/>
            </a:lvl1pPr>
          </a:lstStyle>
          <a:p>
            <a:endParaRPr/>
          </a:p>
        </p:txBody>
      </p:sp>
      <p:sp>
        <p:nvSpPr>
          <p:cNvPr id="460" name="On the first day you are sick please ensure you contact your line manager by 9.30am (and ensure Kate is on cc) to let us know you aren’t able to come in.…"/>
          <p:cNvSpPr txBox="1"/>
          <p:nvPr/>
        </p:nvSpPr>
        <p:spPr>
          <a:xfrm>
            <a:off x="1059445" y="4644465"/>
            <a:ext cx="7300534" cy="5579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nSpc>
                <a:spcPct val="150000"/>
              </a:lnSpc>
              <a:spcBef>
                <a:spcPts val="1000"/>
              </a:spcBef>
              <a:buSzPct val="50000"/>
              <a:defRPr sz="2200" b="0" spc="0"/>
            </a:pPr>
            <a:endParaRPr sz="2200"/>
          </a:p>
        </p:txBody>
      </p:sp>
      <p:pic>
        <p:nvPicPr>
          <p:cNvPr id="5" name="Picture 4" descr="Hand holding pen and typing on computer">
            <a:extLst>
              <a:ext uri="{FF2B5EF4-FFF2-40B4-BE49-F238E27FC236}">
                <a16:creationId xmlns:a16="http://schemas.microsoft.com/office/drawing/2014/main" id="{450DAF2E-2066-405C-A870-103821786CE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234919" y="0"/>
            <a:ext cx="9149082" cy="13716000"/>
          </a:xfrm>
          <a:prstGeom prst="rect">
            <a:avLst/>
          </a:prstGeom>
        </p:spPr>
      </p:pic>
      <p:sp>
        <p:nvSpPr>
          <p:cNvPr id="9" name="Slide Number">
            <a:extLst>
              <a:ext uri="{FF2B5EF4-FFF2-40B4-BE49-F238E27FC236}">
                <a16:creationId xmlns:a16="http://schemas.microsoft.com/office/drawing/2014/main" id="{00ED4EBE-8960-E24E-AB37-F7F49003B2D2}"/>
              </a:ext>
            </a:extLst>
          </p:cNvPr>
          <p:cNvSpPr txBox="1">
            <a:spLocks/>
          </p:cNvSpPr>
          <p:nvPr/>
        </p:nvSpPr>
        <p:spPr>
          <a:xfrm>
            <a:off x="12185650" y="13081001"/>
            <a:ext cx="181140" cy="44140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ts val="3100"/>
              </a:lnSpc>
              <a:spcBef>
                <a:spcPts val="0"/>
              </a:spcBef>
              <a:spcAft>
                <a:spcPts val="0"/>
              </a:spcAft>
              <a:buClrTx/>
              <a:buSzTx/>
              <a:buFontTx/>
              <a:buNone/>
              <a:tabLst/>
              <a:defRPr kumimoji="0" sz="1200" b="0" i="0" u="none" strike="noStrike" cap="all" spc="0" normalizeH="0" baseline="0">
                <a:ln>
                  <a:noFill/>
                </a:ln>
                <a:solidFill>
                  <a:srgbClr val="1D1C1D"/>
                </a:solidFill>
                <a:effectLst/>
                <a:uFillTx/>
                <a:latin typeface="+mj-lt"/>
                <a:ea typeface="+mj-ea"/>
                <a:cs typeface="+mj-cs"/>
                <a:sym typeface="Helvetica"/>
              </a:defRPr>
            </a:lvl1pPr>
            <a:lvl2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2pPr>
            <a:lvl3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3pPr>
            <a:lvl4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4pPr>
            <a:lvl5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5pPr>
            <a:lvl6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6pPr>
            <a:lvl7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7pPr>
            <a:lvl8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8pPr>
            <a:lvl9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9pPr>
          </a:lstStyle>
          <a:p>
            <a:fld id="{86CB4B4D-7CA3-9044-876B-883B54F8677D}" type="slidenum">
              <a:rPr lang="en-GB"/>
              <a:pPr/>
              <a:t>4</a:t>
            </a:fld>
            <a:endParaRPr lang="en-GB"/>
          </a:p>
        </p:txBody>
      </p:sp>
      <p:sp>
        <p:nvSpPr>
          <p:cNvPr id="10" name="Text">
            <a:extLst>
              <a:ext uri="{FF2B5EF4-FFF2-40B4-BE49-F238E27FC236}">
                <a16:creationId xmlns:a16="http://schemas.microsoft.com/office/drawing/2014/main" id="{EAE40E81-D062-8A42-998F-AF99B0648EC4}"/>
              </a:ext>
            </a:extLst>
          </p:cNvPr>
          <p:cNvSpPr txBox="1"/>
          <p:nvPr/>
        </p:nvSpPr>
        <p:spPr>
          <a:xfrm>
            <a:off x="23305722" y="441961"/>
            <a:ext cx="181140" cy="44140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50800" tIns="50800" rIns="50800" bIns="50800">
            <a:spAutoFit/>
          </a:bodyPr>
          <a:lstStyle>
            <a:lvl1pPr>
              <a:lnSpc>
                <a:spcPts val="3100"/>
              </a:lnSpc>
              <a:defRPr sz="1200" b="0" cap="all" spc="0">
                <a:solidFill>
                  <a:srgbClr val="1D1C1D"/>
                </a:solidFill>
                <a:latin typeface="+mj-lt"/>
                <a:ea typeface="+mj-ea"/>
                <a:cs typeface="+mj-cs"/>
                <a:sym typeface="Helvetica"/>
              </a:defRPr>
            </a:lvl1pPr>
          </a:lstStyle>
          <a:p>
            <a:fld id="{86CB4B4D-7CA3-9044-876B-883B54F8677D}" type="slidenum">
              <a:rPr dirty="0"/>
              <a:t>4</a:t>
            </a:fld>
            <a:endParaRPr/>
          </a:p>
        </p:txBody>
      </p:sp>
      <p:sp>
        <p:nvSpPr>
          <p:cNvPr id="11" name="A LAYOUT GRID">
            <a:extLst>
              <a:ext uri="{FF2B5EF4-FFF2-40B4-BE49-F238E27FC236}">
                <a16:creationId xmlns:a16="http://schemas.microsoft.com/office/drawing/2014/main" id="{15E9B779-E0E3-7345-B57C-CDBDEF6FF187}"/>
              </a:ext>
            </a:extLst>
          </p:cNvPr>
          <p:cNvSpPr txBox="1"/>
          <p:nvPr/>
        </p:nvSpPr>
        <p:spPr>
          <a:xfrm>
            <a:off x="1106442" y="858077"/>
            <a:ext cx="7642360" cy="59503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spAutoFit/>
          </a:bodyPr>
          <a:lstStyle>
            <a:lvl1pPr>
              <a:lnSpc>
                <a:spcPct val="120000"/>
              </a:lnSpc>
              <a:defRPr sz="3600" b="0" spc="0"/>
            </a:lvl1pPr>
          </a:lstStyle>
          <a:p>
            <a:pPr lvl="0">
              <a:lnSpc>
                <a:spcPct val="100000"/>
              </a:lnSpc>
            </a:pPr>
            <a:r>
              <a:rPr lang="en-US" sz="3200" b="1" spc="360" dirty="0">
                <a:latin typeface="Space Mono"/>
                <a:ea typeface="Helvetica Neue"/>
                <a:cs typeface="Helvetica Neue"/>
              </a:rPr>
              <a:t>Contacts</a:t>
            </a:r>
          </a:p>
        </p:txBody>
      </p:sp>
      <p:sp>
        <p:nvSpPr>
          <p:cNvPr id="15" name="TextBox 14">
            <a:extLst>
              <a:ext uri="{FF2B5EF4-FFF2-40B4-BE49-F238E27FC236}">
                <a16:creationId xmlns:a16="http://schemas.microsoft.com/office/drawing/2014/main" id="{DD0B42AB-9018-514F-962B-048B3983FF8A}"/>
              </a:ext>
            </a:extLst>
          </p:cNvPr>
          <p:cNvSpPr txBox="1"/>
          <p:nvPr/>
        </p:nvSpPr>
        <p:spPr>
          <a:xfrm>
            <a:off x="1536971" y="5185257"/>
            <a:ext cx="10265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457200" hangingPunct="0">
              <a:lnSpc>
                <a:spcPts val="4200"/>
              </a:lnSpc>
            </a:pPr>
            <a:endParaRPr lang="en-US" sz="2400" b="1" spc="360">
              <a:solidFill>
                <a:srgbClr val="000000"/>
              </a:solidFill>
              <a:sym typeface="Avenir Next Regular"/>
            </a:endParaRPr>
          </a:p>
        </p:txBody>
      </p:sp>
      <p:sp>
        <p:nvSpPr>
          <p:cNvPr id="17" name="Add a pop of color to the palette…">
            <a:extLst>
              <a:ext uri="{FF2B5EF4-FFF2-40B4-BE49-F238E27FC236}">
                <a16:creationId xmlns:a16="http://schemas.microsoft.com/office/drawing/2014/main" id="{A33CC965-321D-5E4F-9F11-B5DA4F23ADB7}"/>
              </a:ext>
            </a:extLst>
          </p:cNvPr>
          <p:cNvSpPr txBox="1"/>
          <p:nvPr/>
        </p:nvSpPr>
        <p:spPr>
          <a:xfrm>
            <a:off x="1059444" y="2469367"/>
            <a:ext cx="12340672" cy="8669686"/>
          </a:xfrm>
          <a:prstGeom prst="rect">
            <a:avLst/>
          </a:prstGeom>
          <a:ln w="12700">
            <a:miter lim="400000"/>
          </a:ln>
          <a:extLst>
            <a:ext uri="{C572A759-6A51-4108-AA02-DFA0A04FC94B}">
              <ma14:wrappingTextBoxFlag xmlns="" xmlns:lc="http://schemas.openxmlformats.org/drawingml/2006/lockedCanvas"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p>
            <a:pPr marL="342900" indent="-342900" fontAlgn="base" hangingPunct="0">
              <a:lnSpc>
                <a:spcPct val="150000"/>
              </a:lnSpc>
              <a:spcAft>
                <a:spcPts val="2400"/>
              </a:spcAft>
              <a:buFont typeface="Arial" panose="020B0604020202020204" pitchFamily="34" charset="0"/>
              <a:buChar char="•"/>
              <a:tabLst>
                <a:tab pos="457200" algn="l"/>
              </a:tabLst>
            </a:pPr>
            <a:r>
              <a:rPr lang="en-GB" sz="2400" spc="360" dirty="0">
                <a:solidFill>
                  <a:srgbClr val="000000"/>
                </a:solidFill>
                <a:latin typeface="Avenir Next"/>
                <a:ea typeface="DengXian"/>
                <a:cs typeface="Times New Roman" panose="02020603050405020304" pitchFamily="18" charset="0"/>
              </a:rPr>
              <a:t>Send expenses to:-</a:t>
            </a:r>
            <a:br>
              <a:rPr lang="en-GB" sz="2400" spc="360" dirty="0">
                <a:solidFill>
                  <a:srgbClr val="000000"/>
                </a:solidFill>
                <a:latin typeface="Avenir Next"/>
                <a:ea typeface="DengXian"/>
                <a:cs typeface="Times New Roman" panose="02020603050405020304" pitchFamily="18" charset="0"/>
              </a:rPr>
            </a:br>
            <a:r>
              <a:rPr lang="en-GB" sz="2400" spc="360" dirty="0">
                <a:solidFill>
                  <a:schemeClr val="accent5">
                    <a:lumMod val="75000"/>
                  </a:schemeClr>
                </a:solidFill>
                <a:latin typeface="Avenir Next"/>
                <a:ea typeface="DengXian"/>
                <a:cs typeface="Times New Roman" panose="02020603050405020304" pitchFamily="18" charset="0"/>
                <a:hlinkClick r:id="rId3">
                  <a:extLst>
                    <a:ext uri="{A12FA001-AC4F-418D-AE19-62706E023703}">
                      <ahyp:hlinkClr xmlns:ahyp="http://schemas.microsoft.com/office/drawing/2018/hyperlinkcolor" val="tx"/>
                    </a:ext>
                  </a:extLst>
                </a:hlinkClick>
              </a:rPr>
              <a:t>expenses.emea@groupsjr.com</a:t>
            </a:r>
            <a:endParaRPr lang="en-GB" sz="2400" spc="360" dirty="0">
              <a:solidFill>
                <a:schemeClr val="accent5">
                  <a:lumMod val="75000"/>
                </a:schemeClr>
              </a:solidFill>
              <a:latin typeface="Avenir Next"/>
              <a:ea typeface="DengXian"/>
              <a:cs typeface="Times New Roman" panose="02020603050405020304" pitchFamily="18" charset="0"/>
            </a:endParaRPr>
          </a:p>
          <a:p>
            <a:pPr marL="342900" indent="-342900" fontAlgn="base" hangingPunct="0">
              <a:lnSpc>
                <a:spcPct val="150000"/>
              </a:lnSpc>
              <a:spcAft>
                <a:spcPts val="2400"/>
              </a:spcAft>
              <a:buFont typeface="Arial" panose="020B0604020202020204" pitchFamily="34" charset="0"/>
              <a:buChar char="•"/>
              <a:tabLst>
                <a:tab pos="457200" algn="l"/>
              </a:tabLst>
            </a:pPr>
            <a:r>
              <a:rPr lang="en-GB" sz="2400" spc="360" dirty="0">
                <a:solidFill>
                  <a:srgbClr val="000000"/>
                </a:solidFill>
                <a:latin typeface="Avenir Next"/>
                <a:ea typeface="DengXian"/>
                <a:cs typeface="Times New Roman" panose="02020603050405020304" pitchFamily="18" charset="0"/>
              </a:rPr>
              <a:t>General finance queries:-</a:t>
            </a:r>
            <a:br>
              <a:rPr lang="en-GB" sz="1200" spc="360" dirty="0">
                <a:solidFill>
                  <a:srgbClr val="000000"/>
                </a:solidFill>
                <a:latin typeface="Times New Roman" panose="02020603050405020304" pitchFamily="18" charset="0"/>
                <a:ea typeface="DengXian"/>
                <a:cs typeface="Times New Roman" panose="02020603050405020304" pitchFamily="18" charset="0"/>
              </a:rPr>
            </a:br>
            <a:r>
              <a:rPr lang="en-GB" sz="2400" spc="360" dirty="0">
                <a:solidFill>
                  <a:srgbClr val="0563C1"/>
                </a:solidFill>
                <a:latin typeface="Avenir Next"/>
                <a:ea typeface="DengXian"/>
                <a:cs typeface="Times New Roman" panose="02020603050405020304" pitchFamily="18" charset="0"/>
                <a:hlinkClick r:id="rId4">
                  <a:extLst>
                    <a:ext uri="{A12FA001-AC4F-418D-AE19-62706E023703}">
                      <ahyp:hlinkClr xmlns:ahyp="http://schemas.microsoft.com/office/drawing/2018/hyperlinkcolor" val="tx"/>
                    </a:ext>
                  </a:extLst>
                </a:hlinkClick>
              </a:rPr>
              <a:t>finance.emea@groupsjr.</a:t>
            </a:r>
            <a:r>
              <a:rPr lang="en-GB" sz="2400" spc="360" dirty="0">
                <a:solidFill>
                  <a:schemeClr val="accent5">
                    <a:lumMod val="75000"/>
                  </a:schemeClr>
                </a:solidFill>
                <a:latin typeface="Avenir Next"/>
                <a:ea typeface="DengXian"/>
                <a:cs typeface="Times New Roman" panose="02020603050405020304" pitchFamily="18" charset="0"/>
                <a:hlinkClick r:id="rId4">
                  <a:extLst>
                    <a:ext uri="{A12FA001-AC4F-418D-AE19-62706E023703}">
                      <ahyp:hlinkClr xmlns:ahyp="http://schemas.microsoft.com/office/drawing/2018/hyperlinkcolor" val="tx"/>
                    </a:ext>
                  </a:extLst>
                </a:hlinkClick>
              </a:rPr>
              <a:t>com</a:t>
            </a:r>
            <a:endParaRPr lang="en-GB" sz="2400" spc="360" dirty="0">
              <a:solidFill>
                <a:schemeClr val="accent5">
                  <a:lumMod val="75000"/>
                </a:schemeClr>
              </a:solidFill>
              <a:latin typeface="Avenir Next"/>
              <a:ea typeface="DengXian"/>
              <a:cs typeface="Times New Roman" panose="02020603050405020304" pitchFamily="18" charset="0"/>
            </a:endParaRPr>
          </a:p>
          <a:p>
            <a:pPr marL="342900" indent="-342900" fontAlgn="base">
              <a:lnSpc>
                <a:spcPct val="150000"/>
              </a:lnSpc>
              <a:spcAft>
                <a:spcPts val="2400"/>
              </a:spcAft>
              <a:buFont typeface="Arial" panose="020B0604020202020204" pitchFamily="34" charset="0"/>
              <a:buChar char="•"/>
              <a:tabLst>
                <a:tab pos="457200" algn="l"/>
              </a:tabLst>
            </a:pPr>
            <a:r>
              <a:rPr lang="en-GB" dirty="0">
                <a:latin typeface="Avenir Next"/>
                <a:ea typeface="DengXian"/>
                <a:cs typeface="Times New Roman" panose="02020603050405020304" pitchFamily="18" charset="0"/>
              </a:rPr>
              <a:t>Payroll contact:-</a:t>
            </a:r>
            <a:br>
              <a:rPr lang="en-GB" dirty="0">
                <a:latin typeface="Avenir Next"/>
                <a:ea typeface="DengXian"/>
                <a:cs typeface="Times New Roman" panose="02020603050405020304" pitchFamily="18" charset="0"/>
              </a:rPr>
            </a:br>
            <a:r>
              <a:rPr lang="en-GB" dirty="0">
                <a:solidFill>
                  <a:schemeClr val="accent5">
                    <a:lumMod val="75000"/>
                  </a:schemeClr>
                </a:solidFill>
                <a:latin typeface="Avenir Next"/>
                <a:ea typeface="DengXian"/>
                <a:cs typeface="Times New Roman" panose="02020603050405020304" pitchFamily="18" charset="0"/>
                <a:hlinkClick r:id="rId5">
                  <a:extLst>
                    <a:ext uri="{A12FA001-AC4F-418D-AE19-62706E023703}">
                      <ahyp:hlinkClr xmlns:ahyp="http://schemas.microsoft.com/office/drawing/2018/hyperlinkcolor" val="tx"/>
                    </a:ext>
                  </a:extLst>
                </a:hlinkClick>
              </a:rPr>
              <a:t>payrollservices@wpp.com</a:t>
            </a:r>
            <a:endParaRPr lang="en-GB" dirty="0">
              <a:solidFill>
                <a:schemeClr val="accent5">
                  <a:lumMod val="75000"/>
                </a:schemeClr>
              </a:solidFill>
              <a:latin typeface="Avenir Next"/>
              <a:ea typeface="DengXian"/>
              <a:cs typeface="Times New Roman" panose="02020603050405020304" pitchFamily="18" charset="0"/>
            </a:endParaRPr>
          </a:p>
          <a:p>
            <a:pPr fontAlgn="base" hangingPunct="0">
              <a:lnSpc>
                <a:spcPct val="150000"/>
              </a:lnSpc>
              <a:spcAft>
                <a:spcPts val="2400"/>
              </a:spcAft>
              <a:tabLst>
                <a:tab pos="457200" algn="l"/>
              </a:tabLst>
            </a:pPr>
            <a:br>
              <a:rPr lang="en-GB" sz="2400" spc="360" dirty="0">
                <a:solidFill>
                  <a:srgbClr val="000000"/>
                </a:solidFill>
                <a:latin typeface="Avenir Next"/>
                <a:ea typeface="DengXian"/>
                <a:cs typeface="Times New Roman" panose="02020603050405020304" pitchFamily="18" charset="0"/>
              </a:rPr>
            </a:br>
            <a:endParaRPr lang="en-GB" sz="2400" spc="360" dirty="0">
              <a:solidFill>
                <a:srgbClr val="000000"/>
              </a:solidFill>
              <a:latin typeface="Avenir Next"/>
              <a:ea typeface="DengXian"/>
              <a:cs typeface="Times New Roman" panose="02020603050405020304" pitchFamily="18" charset="0"/>
            </a:endParaRPr>
          </a:p>
          <a:p>
            <a:pPr marL="342900" indent="-342900" fontAlgn="base" hangingPunct="0">
              <a:lnSpc>
                <a:spcPct val="150000"/>
              </a:lnSpc>
              <a:spcAft>
                <a:spcPts val="2400"/>
              </a:spcAft>
              <a:buFont typeface="Arial" panose="020B0604020202020204" pitchFamily="34" charset="0"/>
              <a:buChar char="•"/>
              <a:tabLst>
                <a:tab pos="457200" algn="l"/>
              </a:tabLst>
            </a:pPr>
            <a:endParaRPr lang="en-GB" sz="2400" spc="360" dirty="0">
              <a:solidFill>
                <a:srgbClr val="000000"/>
              </a:solidFill>
              <a:latin typeface="Avenir Next"/>
              <a:ea typeface="DengXian"/>
              <a:cs typeface="Times New Roman" panose="02020603050405020304" pitchFamily="18" charset="0"/>
            </a:endParaRPr>
          </a:p>
        </p:txBody>
      </p:sp>
    </p:spTree>
    <p:extLst>
      <p:ext uri="{BB962C8B-B14F-4D97-AF65-F5344CB8AC3E}">
        <p14:creationId xmlns:p14="http://schemas.microsoft.com/office/powerpoint/2010/main" val="353701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defTabSz="457200">
              <a:lnSpc>
                <a:spcPts val="3100"/>
              </a:lnSpc>
              <a:defRPr cap="all">
                <a:solidFill>
                  <a:srgbClr val="1D1C1D"/>
                </a:solidFill>
              </a:defRPr>
            </a:lvl1pPr>
          </a:lstStyle>
          <a:p>
            <a:fld id="{86CB4B4D-7CA3-9044-876B-883B54F8677D}" type="slidenum">
              <a:rPr dirty="0"/>
              <a:t>5</a:t>
            </a:fld>
            <a:endParaRPr/>
          </a:p>
        </p:txBody>
      </p:sp>
      <p:sp>
        <p:nvSpPr>
          <p:cNvPr id="457" name="Text"/>
          <p:cNvSpPr txBox="1"/>
          <p:nvPr/>
        </p:nvSpPr>
        <p:spPr>
          <a:xfrm>
            <a:off x="23305721" y="441959"/>
            <a:ext cx="283816" cy="279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nSpc>
                <a:spcPts val="3100"/>
              </a:lnSpc>
              <a:defRPr sz="1200" b="0" cap="all" spc="0">
                <a:solidFill>
                  <a:srgbClr val="1D1C1D"/>
                </a:solidFill>
                <a:latin typeface="+mj-lt"/>
                <a:ea typeface="+mj-ea"/>
                <a:cs typeface="+mj-cs"/>
                <a:sym typeface="Helvetica"/>
              </a:defRPr>
            </a:lvl1pPr>
          </a:lstStyle>
          <a:p>
            <a:fld id="{86CB4B4D-7CA3-9044-876B-883B54F8677D}" type="slidenum">
              <a:rPr dirty="0"/>
              <a:t>5</a:t>
            </a:fld>
            <a:endParaRPr/>
          </a:p>
        </p:txBody>
      </p:sp>
      <p:sp>
        <p:nvSpPr>
          <p:cNvPr id="458" name="A LAYOUT GRID"/>
          <p:cNvSpPr txBox="1"/>
          <p:nvPr/>
        </p:nvSpPr>
        <p:spPr>
          <a:xfrm>
            <a:off x="1106441" y="858076"/>
            <a:ext cx="7642360" cy="7396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defRPr sz="3600" b="0" spc="0"/>
            </a:lvl1pPr>
          </a:lstStyle>
          <a:p>
            <a:endParaRPr/>
          </a:p>
        </p:txBody>
      </p:sp>
      <p:sp>
        <p:nvSpPr>
          <p:cNvPr id="460" name="On the first day you are sick please ensure you contact your line manager by 9.30am (and ensure Kate is on cc) to let us know you aren’t able to come in.…"/>
          <p:cNvSpPr txBox="1"/>
          <p:nvPr/>
        </p:nvSpPr>
        <p:spPr>
          <a:xfrm>
            <a:off x="1059444" y="4644464"/>
            <a:ext cx="7300533" cy="5681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nSpc>
                <a:spcPct val="150000"/>
              </a:lnSpc>
              <a:spcBef>
                <a:spcPts val="1000"/>
              </a:spcBef>
              <a:buSzPct val="50000"/>
              <a:defRPr sz="2200" b="0" spc="0"/>
            </a:pPr>
            <a:endParaRPr/>
          </a:p>
        </p:txBody>
      </p:sp>
      <p:pic>
        <p:nvPicPr>
          <p:cNvPr id="5" name="Picture 4">
            <a:extLst>
              <a:ext uri="{FF2B5EF4-FFF2-40B4-BE49-F238E27FC236}">
                <a16:creationId xmlns:a16="http://schemas.microsoft.com/office/drawing/2014/main" id="{450DAF2E-2066-405C-A870-103821786CE5}"/>
              </a:ext>
            </a:extLst>
          </p:cNvPr>
          <p:cNvPicPr>
            <a:picLocks noChangeAspect="1"/>
          </p:cNvPicPr>
          <p:nvPr/>
        </p:nvPicPr>
        <p:blipFill>
          <a:blip r:embed="rId2"/>
          <a:stretch>
            <a:fillRect/>
          </a:stretch>
        </p:blipFill>
        <p:spPr>
          <a:xfrm>
            <a:off x="11672047" y="0"/>
            <a:ext cx="12711953" cy="13716000"/>
          </a:xfrm>
          <a:prstGeom prst="rect">
            <a:avLst/>
          </a:prstGeom>
        </p:spPr>
      </p:pic>
      <p:sp>
        <p:nvSpPr>
          <p:cNvPr id="9" name="Slide Number">
            <a:extLst>
              <a:ext uri="{FF2B5EF4-FFF2-40B4-BE49-F238E27FC236}">
                <a16:creationId xmlns:a16="http://schemas.microsoft.com/office/drawing/2014/main" id="{00ED4EBE-8960-E24E-AB37-F7F49003B2D2}"/>
              </a:ext>
            </a:extLst>
          </p:cNvPr>
          <p:cNvSpPr txBox="1">
            <a:spLocks/>
          </p:cNvSpPr>
          <p:nvPr/>
        </p:nvSpPr>
        <p:spPr>
          <a:xfrm>
            <a:off x="12185649" y="13081000"/>
            <a:ext cx="283816" cy="2794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ts val="3100"/>
              </a:lnSpc>
              <a:spcBef>
                <a:spcPts val="0"/>
              </a:spcBef>
              <a:spcAft>
                <a:spcPts val="0"/>
              </a:spcAft>
              <a:buClrTx/>
              <a:buSzTx/>
              <a:buFontTx/>
              <a:buNone/>
              <a:tabLst/>
              <a:defRPr kumimoji="0" sz="1200" b="0" i="0" u="none" strike="noStrike" cap="all" spc="0" normalizeH="0" baseline="0">
                <a:ln>
                  <a:noFill/>
                </a:ln>
                <a:solidFill>
                  <a:srgbClr val="1D1C1D"/>
                </a:solidFill>
                <a:effectLst/>
                <a:uFillTx/>
                <a:latin typeface="+mj-lt"/>
                <a:ea typeface="+mj-ea"/>
                <a:cs typeface="+mj-cs"/>
                <a:sym typeface="Helvetica"/>
              </a:defRPr>
            </a:lvl1pPr>
            <a:lvl2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2pPr>
            <a:lvl3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3pPr>
            <a:lvl4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4pPr>
            <a:lvl5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5pPr>
            <a:lvl6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6pPr>
            <a:lvl7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7pPr>
            <a:lvl8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8pPr>
            <a:lvl9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9pPr>
          </a:lstStyle>
          <a:p>
            <a:fld id="{86CB4B4D-7CA3-9044-876B-883B54F8677D}" type="slidenum">
              <a:rPr lang="en-GB" smtClean="0"/>
              <a:pPr/>
              <a:t>5</a:t>
            </a:fld>
            <a:endParaRPr lang="en-GB"/>
          </a:p>
        </p:txBody>
      </p:sp>
      <p:sp>
        <p:nvSpPr>
          <p:cNvPr id="10" name="Text">
            <a:extLst>
              <a:ext uri="{FF2B5EF4-FFF2-40B4-BE49-F238E27FC236}">
                <a16:creationId xmlns:a16="http://schemas.microsoft.com/office/drawing/2014/main" id="{EAE40E81-D062-8A42-998F-AF99B0648EC4}"/>
              </a:ext>
            </a:extLst>
          </p:cNvPr>
          <p:cNvSpPr txBox="1"/>
          <p:nvPr/>
        </p:nvSpPr>
        <p:spPr>
          <a:xfrm>
            <a:off x="23305721" y="441959"/>
            <a:ext cx="283816" cy="2794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50800" tIns="50800" rIns="50800" bIns="50800">
            <a:spAutoFit/>
          </a:bodyPr>
          <a:lstStyle>
            <a:lvl1pPr>
              <a:lnSpc>
                <a:spcPts val="3100"/>
              </a:lnSpc>
              <a:defRPr sz="1200" b="0" cap="all" spc="0">
                <a:solidFill>
                  <a:srgbClr val="1D1C1D"/>
                </a:solidFill>
                <a:latin typeface="+mj-lt"/>
                <a:ea typeface="+mj-ea"/>
                <a:cs typeface="+mj-cs"/>
                <a:sym typeface="Helvetica"/>
              </a:defRPr>
            </a:lvl1pPr>
          </a:lstStyle>
          <a:p>
            <a:fld id="{86CB4B4D-7CA3-9044-876B-883B54F8677D}" type="slidenum">
              <a:rPr dirty="0"/>
              <a:t>5</a:t>
            </a:fld>
            <a:endParaRPr/>
          </a:p>
        </p:txBody>
      </p:sp>
      <p:sp>
        <p:nvSpPr>
          <p:cNvPr id="11" name="A LAYOUT GRID">
            <a:extLst>
              <a:ext uri="{FF2B5EF4-FFF2-40B4-BE49-F238E27FC236}">
                <a16:creationId xmlns:a16="http://schemas.microsoft.com/office/drawing/2014/main" id="{15E9B779-E0E3-7345-B57C-CDBDEF6FF187}"/>
              </a:ext>
            </a:extLst>
          </p:cNvPr>
          <p:cNvSpPr txBox="1"/>
          <p:nvPr/>
        </p:nvSpPr>
        <p:spPr>
          <a:xfrm>
            <a:off x="1106441" y="858076"/>
            <a:ext cx="7642360" cy="59503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spAutoFit/>
          </a:bodyPr>
          <a:lstStyle>
            <a:lvl1pPr>
              <a:lnSpc>
                <a:spcPct val="120000"/>
              </a:lnSpc>
              <a:defRPr sz="3600" b="0" spc="0"/>
            </a:lvl1pPr>
          </a:lstStyle>
          <a:p>
            <a:pPr lvl="0">
              <a:lnSpc>
                <a:spcPct val="100000"/>
              </a:lnSpc>
            </a:pPr>
            <a:r>
              <a:rPr lang="en-US" sz="3200" b="1" spc="360">
                <a:latin typeface="Space Mono"/>
                <a:ea typeface="Helvetica Neue"/>
                <a:cs typeface="Helvetica Neue"/>
              </a:rPr>
              <a:t>PAYROLL</a:t>
            </a:r>
          </a:p>
        </p:txBody>
      </p:sp>
      <p:pic>
        <p:nvPicPr>
          <p:cNvPr id="14" name="Picture 13">
            <a:extLst>
              <a:ext uri="{FF2B5EF4-FFF2-40B4-BE49-F238E27FC236}">
                <a16:creationId xmlns:a16="http://schemas.microsoft.com/office/drawing/2014/main" id="{A37D2D07-F1B5-AE45-861F-0B18130943B6}"/>
              </a:ext>
            </a:extLst>
          </p:cNvPr>
          <p:cNvPicPr>
            <a:picLocks noChangeAspect="1"/>
          </p:cNvPicPr>
          <p:nvPr/>
        </p:nvPicPr>
        <p:blipFill>
          <a:blip r:embed="rId2"/>
          <a:stretch>
            <a:fillRect/>
          </a:stretch>
        </p:blipFill>
        <p:spPr>
          <a:xfrm>
            <a:off x="11672047" y="0"/>
            <a:ext cx="12711953" cy="13716000"/>
          </a:xfrm>
          <a:prstGeom prst="rect">
            <a:avLst/>
          </a:prstGeom>
        </p:spPr>
      </p:pic>
      <p:sp>
        <p:nvSpPr>
          <p:cNvPr id="15" name="TextBox 14">
            <a:extLst>
              <a:ext uri="{FF2B5EF4-FFF2-40B4-BE49-F238E27FC236}">
                <a16:creationId xmlns:a16="http://schemas.microsoft.com/office/drawing/2014/main" id="{DD0B42AB-9018-514F-962B-048B3983FF8A}"/>
              </a:ext>
            </a:extLst>
          </p:cNvPr>
          <p:cNvSpPr txBox="1"/>
          <p:nvPr/>
        </p:nvSpPr>
        <p:spPr>
          <a:xfrm>
            <a:off x="1536970" y="5185255"/>
            <a:ext cx="102657"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457200" rtl="0" fontAlgn="auto" latinLnBrk="0" hangingPunct="0">
              <a:lnSpc>
                <a:spcPts val="4200"/>
              </a:lnSpc>
              <a:spcBef>
                <a:spcPts val="0"/>
              </a:spcBef>
              <a:spcAft>
                <a:spcPts val="0"/>
              </a:spcAft>
              <a:buClrTx/>
              <a:buSzTx/>
              <a:buFontTx/>
              <a:buNone/>
              <a:tabLst/>
            </a:pPr>
            <a:endParaRPr kumimoji="0" lang="en-US" sz="2400" b="1" i="0" u="none" strike="noStrike" cap="none" spc="360" normalizeH="0" baseline="0">
              <a:ln>
                <a:noFill/>
              </a:ln>
              <a:solidFill>
                <a:srgbClr val="000000"/>
              </a:solidFill>
              <a:effectLst/>
              <a:uFillTx/>
              <a:latin typeface="+mn-lt"/>
              <a:ea typeface="+mn-ea"/>
              <a:cs typeface="+mn-cs"/>
              <a:sym typeface="Avenir Next Regular"/>
            </a:endParaRPr>
          </a:p>
        </p:txBody>
      </p:sp>
      <p:sp>
        <p:nvSpPr>
          <p:cNvPr id="17" name="Add a pop of color to the palette…">
            <a:extLst>
              <a:ext uri="{FF2B5EF4-FFF2-40B4-BE49-F238E27FC236}">
                <a16:creationId xmlns:a16="http://schemas.microsoft.com/office/drawing/2014/main" id="{A33CC965-321D-5E4F-9F11-B5DA4F23ADB7}"/>
              </a:ext>
            </a:extLst>
          </p:cNvPr>
          <p:cNvSpPr txBox="1"/>
          <p:nvPr/>
        </p:nvSpPr>
        <p:spPr>
          <a:xfrm>
            <a:off x="1059443" y="2469368"/>
            <a:ext cx="8506587" cy="8503432"/>
          </a:xfrm>
          <a:prstGeom prst="rect">
            <a:avLst/>
          </a:prstGeom>
          <a:ln w="12700">
            <a:miter lim="400000"/>
          </a:ln>
          <a:extLst>
            <a:ext uri="{C572A759-6A51-4108-AA02-DFA0A04FC94B}">
              <ma14:wrappingTextBoxFlag xmlns="" xmlns:lc="http://schemas.openxmlformats.org/drawingml/2006/lockedCanvas"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p>
            <a:pPr marL="342900" lvl="0" indent="-342900" fontAlgn="base" hangingPunct="0">
              <a:lnSpc>
                <a:spcPct val="150000"/>
              </a:lnSpc>
              <a:spcAft>
                <a:spcPts val="2400"/>
              </a:spcAft>
              <a:buFont typeface="Arial" panose="020B0604020202020204" pitchFamily="34" charset="0"/>
              <a:buChar char="•"/>
              <a:tabLst>
                <a:tab pos="457200" algn="l"/>
              </a:tabLst>
            </a:pPr>
            <a:r>
              <a:rPr lang="en-GB" sz="2400" b="0" spc="360" dirty="0">
                <a:solidFill>
                  <a:srgbClr val="000000"/>
                </a:solidFill>
                <a:effectLst/>
                <a:latin typeface="Avenir Next"/>
                <a:ea typeface="DengXian"/>
                <a:cs typeface="Times New Roman" panose="02020603050405020304" pitchFamily="18" charset="0"/>
              </a:rPr>
              <a:t>Payday falls on the 25</a:t>
            </a:r>
            <a:r>
              <a:rPr lang="en-GB" sz="2400" b="0" spc="360" baseline="30000" dirty="0">
                <a:solidFill>
                  <a:srgbClr val="000000"/>
                </a:solidFill>
                <a:effectLst/>
                <a:latin typeface="Avenir Next"/>
                <a:ea typeface="DengXian"/>
                <a:cs typeface="Times New Roman" panose="02020603050405020304" pitchFamily="18" charset="0"/>
              </a:rPr>
              <a:t>th</a:t>
            </a:r>
            <a:r>
              <a:rPr lang="en-GB" sz="2400" b="0" spc="360" dirty="0">
                <a:solidFill>
                  <a:srgbClr val="000000"/>
                </a:solidFill>
                <a:effectLst/>
                <a:latin typeface="Avenir Next"/>
                <a:ea typeface="DengXian"/>
                <a:cs typeface="Times New Roman" panose="02020603050405020304" pitchFamily="18" charset="0"/>
              </a:rPr>
              <a:t> of the month (if this happens to be over the weekend you will be paid on the Friday before the weekend) </a:t>
            </a:r>
            <a:endParaRPr lang="en-GB" sz="1200" b="0" dirty="0">
              <a:effectLst/>
              <a:latin typeface="Times New Roman" panose="02020603050405020304" pitchFamily="18" charset="0"/>
              <a:ea typeface="DengXian"/>
              <a:cs typeface="Times New Roman" panose="02020603050405020304" pitchFamily="18" charset="0"/>
            </a:endParaRPr>
          </a:p>
          <a:p>
            <a:pPr marL="342900" lvl="0" indent="-342900" fontAlgn="base" hangingPunct="0">
              <a:lnSpc>
                <a:spcPct val="150000"/>
              </a:lnSpc>
              <a:spcAft>
                <a:spcPts val="2400"/>
              </a:spcAft>
              <a:buFont typeface="Arial" panose="020B0604020202020204" pitchFamily="34" charset="0"/>
              <a:buChar char="•"/>
              <a:tabLst>
                <a:tab pos="457200" algn="l"/>
              </a:tabLst>
            </a:pPr>
            <a:r>
              <a:rPr lang="en-GB" sz="2400" b="0" spc="360" dirty="0">
                <a:solidFill>
                  <a:srgbClr val="000000"/>
                </a:solidFill>
                <a:effectLst/>
                <a:latin typeface="Avenir Next"/>
                <a:ea typeface="DengXian"/>
                <a:cs typeface="Times New Roman" panose="02020603050405020304" pitchFamily="18" charset="0"/>
              </a:rPr>
              <a:t>Payslips and P60’s are viewable on SD Worx</a:t>
            </a:r>
            <a:endParaRPr lang="en-GB" sz="1200" b="0" dirty="0">
              <a:effectLst/>
              <a:latin typeface="Times New Roman" panose="02020603050405020304" pitchFamily="18" charset="0"/>
              <a:ea typeface="DengXian"/>
              <a:cs typeface="Times New Roman" panose="02020603050405020304" pitchFamily="18" charset="0"/>
            </a:endParaRPr>
          </a:p>
          <a:p>
            <a:pPr marL="342900" lvl="0" indent="-342900" fontAlgn="base" hangingPunct="0">
              <a:lnSpc>
                <a:spcPct val="150000"/>
              </a:lnSpc>
              <a:buFont typeface="Arial" panose="020B0604020202020204" pitchFamily="34" charset="0"/>
              <a:buChar char="•"/>
              <a:tabLst>
                <a:tab pos="457200" algn="l"/>
              </a:tabLst>
            </a:pPr>
            <a:r>
              <a:rPr lang="en-GB" sz="2400" b="0" spc="360" dirty="0">
                <a:solidFill>
                  <a:srgbClr val="000000"/>
                </a:solidFill>
                <a:effectLst/>
                <a:latin typeface="Avenir Next"/>
                <a:ea typeface="DengXian"/>
                <a:cs typeface="Times New Roman" panose="02020603050405020304" pitchFamily="18" charset="0"/>
              </a:rPr>
              <a:t>Look out for an email from SD Worx to register on OKTA</a:t>
            </a:r>
          </a:p>
          <a:p>
            <a:pPr marL="342900" lvl="0" indent="-342900" fontAlgn="base" hangingPunct="0">
              <a:lnSpc>
                <a:spcPct val="150000"/>
              </a:lnSpc>
              <a:buFont typeface="Arial" panose="020B0604020202020204" pitchFamily="34" charset="0"/>
              <a:buChar char="•"/>
              <a:tabLst>
                <a:tab pos="457200" algn="l"/>
              </a:tabLst>
            </a:pPr>
            <a:endParaRPr lang="en-GB" sz="1200" b="0" dirty="0">
              <a:effectLst/>
              <a:latin typeface="Times New Roman" panose="02020603050405020304" pitchFamily="18" charset="0"/>
              <a:ea typeface="DengXian"/>
              <a:cs typeface="Times New Roman" panose="02020603050405020304" pitchFamily="18" charset="0"/>
            </a:endParaRPr>
          </a:p>
          <a:p>
            <a:pPr marL="342900" lvl="0" indent="-342900" fontAlgn="base" hangingPunct="0">
              <a:lnSpc>
                <a:spcPct val="150000"/>
              </a:lnSpc>
              <a:buFont typeface="Arial" panose="020B0604020202020204" pitchFamily="34" charset="0"/>
              <a:buChar char="•"/>
              <a:tabLst>
                <a:tab pos="457200" algn="l"/>
              </a:tabLst>
            </a:pPr>
            <a:r>
              <a:rPr lang="en-GB" sz="2400" b="0" spc="360" dirty="0">
                <a:solidFill>
                  <a:srgbClr val="000000"/>
                </a:solidFill>
                <a:effectLst/>
                <a:latin typeface="Avenir Next"/>
                <a:ea typeface="DengXian"/>
                <a:cs typeface="Times New Roman" panose="02020603050405020304" pitchFamily="18" charset="0"/>
              </a:rPr>
              <a:t>Our payroll is managed by WPP Payroll Services</a:t>
            </a:r>
            <a:br>
              <a:rPr lang="en-GB" sz="2400" b="0" spc="360" dirty="0">
                <a:solidFill>
                  <a:srgbClr val="000000"/>
                </a:solidFill>
                <a:effectLst/>
                <a:latin typeface="Avenir Next"/>
                <a:ea typeface="DengXian"/>
                <a:cs typeface="Times New Roman" panose="02020603050405020304" pitchFamily="18" charset="0"/>
              </a:rPr>
            </a:br>
            <a:endParaRPr lang="en-GB" b="0" dirty="0">
              <a:latin typeface="Avenir Next"/>
              <a:ea typeface="DengXian"/>
              <a:cs typeface="Times New Roman" panose="02020603050405020304" pitchFamily="18" charset="0"/>
            </a:endParaRPr>
          </a:p>
          <a:p>
            <a:pPr marL="342900" lvl="0" indent="-342900" fontAlgn="base" hangingPunct="0">
              <a:lnSpc>
                <a:spcPct val="150000"/>
              </a:lnSpc>
              <a:buFont typeface="Arial" panose="020B0604020202020204" pitchFamily="34" charset="0"/>
              <a:buChar char="•"/>
              <a:tabLst>
                <a:tab pos="457200" algn="l"/>
              </a:tabLst>
            </a:pPr>
            <a:r>
              <a:rPr lang="en-GB" b="0" dirty="0">
                <a:latin typeface="Avenir Next"/>
                <a:ea typeface="DengXian"/>
                <a:cs typeface="Times New Roman" panose="02020603050405020304" pitchFamily="18" charset="0"/>
              </a:rPr>
              <a:t>Any queries with SD Worx portal issues please email </a:t>
            </a:r>
            <a:r>
              <a:rPr lang="en-GB" b="0" dirty="0">
                <a:latin typeface="Avenir Next"/>
                <a:ea typeface="DengXian"/>
                <a:cs typeface="Times New Roman" panose="02020603050405020304" pitchFamily="18" charset="0"/>
                <a:hlinkClick r:id="rId3"/>
              </a:rPr>
              <a:t>payrollservices@wpp.com</a:t>
            </a:r>
            <a:endParaRPr lang="en-GB" b="0" dirty="0">
              <a:latin typeface="Avenir Next"/>
              <a:ea typeface="DengXian"/>
              <a:cs typeface="Times New Roman" panose="02020603050405020304" pitchFamily="18" charset="0"/>
            </a:endParaRPr>
          </a:p>
          <a:p>
            <a:pPr lvl="0" fontAlgn="base" hangingPunct="0">
              <a:lnSpc>
                <a:spcPct val="150000"/>
              </a:lnSpc>
              <a:tabLst>
                <a:tab pos="457200" algn="l"/>
              </a:tabLst>
            </a:pPr>
            <a:r>
              <a:rPr lang="en-GB" b="0" dirty="0">
                <a:latin typeface="Avenir Next"/>
                <a:ea typeface="DengXian"/>
                <a:cs typeface="Times New Roman" panose="02020603050405020304" pitchFamily="18" charset="0"/>
              </a:rPr>
              <a:t> </a:t>
            </a:r>
            <a:endParaRPr lang="en-GB" sz="1200" b="0" dirty="0">
              <a:effectLst/>
              <a:latin typeface="Times New Roman" panose="02020603050405020304" pitchFamily="18" charset="0"/>
              <a:ea typeface="DengXian"/>
              <a:cs typeface="Times New Roman" panose="02020603050405020304" pitchFamily="18" charset="0"/>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rgbClr val="FFFFFF"/>
          </a:fgClr>
          <a:bgClr>
            <a:schemeClr val="bg1"/>
          </a:bgClr>
        </a:patt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C0AB2A5-764E-2F4C-BD5A-F488C051C677}"/>
              </a:ext>
            </a:extLst>
          </p:cNvPr>
          <p:cNvSpPr/>
          <p:nvPr/>
        </p:nvSpPr>
        <p:spPr>
          <a:xfrm>
            <a:off x="12320781" y="-1"/>
            <a:ext cx="12063219" cy="13716001"/>
          </a:xfrm>
          <a:prstGeom prst="rect">
            <a:avLst/>
          </a:prstGeom>
          <a:solidFill>
            <a:srgbClr val="EFF2F3"/>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a:ln>
                <a:noFill/>
              </a:ln>
              <a:solidFill>
                <a:srgbClr val="000000"/>
              </a:solidFill>
              <a:effectLst/>
              <a:uFillTx/>
              <a:latin typeface="+mj-lt"/>
              <a:ea typeface="+mj-ea"/>
              <a:cs typeface="+mj-cs"/>
              <a:sym typeface="Helvetica"/>
            </a:endParaRPr>
          </a:p>
        </p:txBody>
      </p:sp>
      <p:sp>
        <p:nvSpPr>
          <p:cNvPr id="16" name="Slide Number">
            <a:extLst>
              <a:ext uri="{FF2B5EF4-FFF2-40B4-BE49-F238E27FC236}">
                <a16:creationId xmlns:a16="http://schemas.microsoft.com/office/drawing/2014/main" id="{A0531652-6652-1143-93F6-A936705BCFA5}"/>
              </a:ext>
            </a:extLst>
          </p:cNvPr>
          <p:cNvSpPr txBox="1">
            <a:spLocks/>
          </p:cNvSpPr>
          <p:nvPr/>
        </p:nvSpPr>
        <p:spPr>
          <a:xfrm>
            <a:off x="23356521" y="489327"/>
            <a:ext cx="65" cy="184666"/>
          </a:xfrm>
          <a:prstGeom prst="rect">
            <a:avLst/>
          </a:prstGeom>
          <a:ln w="12700">
            <a:miter lim="400000"/>
          </a:ln>
        </p:spPr>
        <p:txBody>
          <a:bodyPr wrap="none" lIns="0" tIns="0" rIns="0" bIns="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1200"/>
              </a:spcBef>
              <a:spcAft>
                <a:spcPts val="0"/>
              </a:spcAft>
              <a:buClrTx/>
              <a:buSzTx/>
              <a:buFontTx/>
              <a:buNone/>
              <a:tabLst>
                <a:tab pos="2387600" algn="l"/>
              </a:tabLst>
              <a:defRPr kumimoji="0" sz="1200" b="0" i="0" u="none" strike="noStrike" cap="none" spc="0" normalizeH="0" baseline="0">
                <a:ln>
                  <a:noFill/>
                </a:ln>
                <a:solidFill>
                  <a:srgbClr val="3F3F3F"/>
                </a:solidFill>
                <a:effectLst/>
                <a:uFillTx/>
                <a:latin typeface="+mj-lt"/>
                <a:ea typeface="+mj-ea"/>
                <a:cs typeface="+mj-cs"/>
                <a:sym typeface="Helvetica"/>
              </a:defRPr>
            </a:lvl1pPr>
            <a:lvl2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2pPr>
            <a:lvl3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3pPr>
            <a:lvl4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4pPr>
            <a:lvl5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5pPr>
            <a:lvl6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6pPr>
            <a:lvl7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7pPr>
            <a:lvl8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8pPr>
            <a:lvl9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lvl9pPr>
          </a:lstStyle>
          <a:p>
            <a:endParaRPr lang="en-US"/>
          </a:p>
        </p:txBody>
      </p:sp>
      <p:sp>
        <p:nvSpPr>
          <p:cNvPr id="13" name="A Layout Grid and Fonts">
            <a:extLst>
              <a:ext uri="{FF2B5EF4-FFF2-40B4-BE49-F238E27FC236}">
                <a16:creationId xmlns:a16="http://schemas.microsoft.com/office/drawing/2014/main" id="{ED6A0C5E-9B6E-F941-9F28-993705261E52}"/>
              </a:ext>
            </a:extLst>
          </p:cNvPr>
          <p:cNvSpPr txBox="1"/>
          <p:nvPr/>
        </p:nvSpPr>
        <p:spPr>
          <a:xfrm>
            <a:off x="16407459" y="9400394"/>
            <a:ext cx="4811638" cy="16193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a:lnSpc>
                <a:spcPct val="120000"/>
              </a:lnSpc>
              <a:defRPr sz="4000" b="0" cap="all" spc="600">
                <a:latin typeface="GT Pressura Pro Mono Bold"/>
                <a:ea typeface="GT Pressura Pro Mono Bold"/>
                <a:cs typeface="GT Pressura Pro Mono Bold"/>
                <a:sym typeface="GT Pressura Pro Mono Bold"/>
              </a:defRPr>
            </a:lvl1pPr>
          </a:lstStyle>
          <a:p>
            <a:endParaRPr sz="8800"/>
          </a:p>
        </p:txBody>
      </p:sp>
      <p:sp>
        <p:nvSpPr>
          <p:cNvPr id="21" name="A Layout Grid and Fonts">
            <a:extLst>
              <a:ext uri="{FF2B5EF4-FFF2-40B4-BE49-F238E27FC236}">
                <a16:creationId xmlns:a16="http://schemas.microsoft.com/office/drawing/2014/main" id="{CC37A319-7BBA-4D41-A31D-C614A1F44624}"/>
              </a:ext>
            </a:extLst>
          </p:cNvPr>
          <p:cNvSpPr txBox="1"/>
          <p:nvPr/>
        </p:nvSpPr>
        <p:spPr>
          <a:xfrm>
            <a:off x="1068539" y="601302"/>
            <a:ext cx="10326890" cy="860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nSpc>
                <a:spcPct val="120000"/>
              </a:lnSpc>
              <a:defRPr sz="4000" b="0" cap="all" spc="600">
                <a:latin typeface="GT Pressura Pro Mono Bold"/>
                <a:ea typeface="GT Pressura Pro Mono Bold"/>
                <a:cs typeface="GT Pressura Pro Mono Bold"/>
                <a:sym typeface="GT Pressura Pro Mono Bold"/>
              </a:defRPr>
            </a:lvl1pPr>
          </a:lstStyle>
          <a:p>
            <a:r>
              <a:rPr lang="en-US" sz="4400"/>
              <a:t>SJR FINANCE TOOLS &amp; SUPPORT</a:t>
            </a:r>
            <a:endParaRPr sz="4400"/>
          </a:p>
        </p:txBody>
      </p:sp>
      <p:sp>
        <p:nvSpPr>
          <p:cNvPr id="22" name="This is also a text slide where the image takes centre stage. Text must be minimal and to the point.">
            <a:extLst>
              <a:ext uri="{FF2B5EF4-FFF2-40B4-BE49-F238E27FC236}">
                <a16:creationId xmlns:a16="http://schemas.microsoft.com/office/drawing/2014/main" id="{19339021-A82B-8A4F-BCD2-81F503BB86E2}"/>
              </a:ext>
            </a:extLst>
          </p:cNvPr>
          <p:cNvSpPr txBox="1"/>
          <p:nvPr/>
        </p:nvSpPr>
        <p:spPr>
          <a:xfrm>
            <a:off x="3085998" y="2083681"/>
            <a:ext cx="5949030" cy="11533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10000"/>
              </a:lnSpc>
              <a:defRPr b="0" spc="0"/>
            </a:lvl1pPr>
          </a:lstStyle>
          <a:p>
            <a:pPr defTabSz="546100" hangingPunct="0">
              <a:lnSpc>
                <a:spcPct val="150000"/>
              </a:lnSpc>
              <a:spcBef>
                <a:spcPts val="400"/>
              </a:spcBef>
            </a:pPr>
            <a:r>
              <a:rPr lang="en-US" spc="255">
                <a:latin typeface="Avenir Next"/>
                <a:sym typeface="Avenir Next"/>
              </a:rPr>
              <a:t>MACONOMY – Web-based financial management system</a:t>
            </a:r>
          </a:p>
        </p:txBody>
      </p:sp>
      <p:pic>
        <p:nvPicPr>
          <p:cNvPr id="3" name="Picture 2">
            <a:extLst>
              <a:ext uri="{FF2B5EF4-FFF2-40B4-BE49-F238E27FC236}">
                <a16:creationId xmlns:a16="http://schemas.microsoft.com/office/drawing/2014/main" id="{5C482E6C-955D-46D0-B9B8-30CCABA4A0DA}"/>
              </a:ext>
            </a:extLst>
          </p:cNvPr>
          <p:cNvPicPr>
            <a:picLocks noChangeAspect="1"/>
          </p:cNvPicPr>
          <p:nvPr/>
        </p:nvPicPr>
        <p:blipFill>
          <a:blip r:embed="rId2"/>
          <a:stretch>
            <a:fillRect/>
          </a:stretch>
        </p:blipFill>
        <p:spPr>
          <a:xfrm>
            <a:off x="724571" y="2083681"/>
            <a:ext cx="2332212" cy="1943510"/>
          </a:xfrm>
          <a:prstGeom prst="rect">
            <a:avLst/>
          </a:prstGeom>
        </p:spPr>
      </p:pic>
      <p:sp>
        <p:nvSpPr>
          <p:cNvPr id="17" name="TextBox 14">
            <a:extLst>
              <a:ext uri="{FF2B5EF4-FFF2-40B4-BE49-F238E27FC236}">
                <a16:creationId xmlns:a16="http://schemas.microsoft.com/office/drawing/2014/main" id="{A22BED61-4813-4AD9-89B2-B9B5195A066E}"/>
              </a:ext>
            </a:extLst>
          </p:cNvPr>
          <p:cNvSpPr txBox="1"/>
          <p:nvPr/>
        </p:nvSpPr>
        <p:spPr>
          <a:xfrm>
            <a:off x="3139321" y="3365663"/>
            <a:ext cx="9034198" cy="4118050"/>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lvl1pPr>
              <a:lnSpc>
                <a:spcPct val="120000"/>
              </a:lnSpc>
              <a:defRPr sz="1700" b="0" cap="all" spc="255">
                <a:latin typeface="GT Pressura Pro Mono Regular"/>
                <a:ea typeface="GT Pressura Pro Mono Regular"/>
                <a:cs typeface="GT Pressura Pro Mono Regular"/>
                <a:sym typeface="GT Pressura Pro Mono Regular"/>
              </a:defRPr>
            </a:lvl1pPr>
          </a:lstStyle>
          <a:p>
            <a:pPr defTabSz="546100">
              <a:spcBef>
                <a:spcPts val="400"/>
              </a:spcBef>
            </a:pPr>
            <a:r>
              <a:rPr lang="en-US" sz="2400" cap="none" dirty="0">
                <a:latin typeface="Avenir Next"/>
                <a:ea typeface="Avenir Next"/>
                <a:cs typeface="Avenir Next"/>
                <a:sym typeface="Avenir Next"/>
              </a:rPr>
              <a:t>Why do you need to use it?</a:t>
            </a:r>
          </a:p>
          <a:p>
            <a:pPr marL="342900" indent="-342900" defTabSz="546100">
              <a:spcBef>
                <a:spcPts val="400"/>
              </a:spcBef>
              <a:buFontTx/>
              <a:buChar char="-"/>
            </a:pPr>
            <a:r>
              <a:rPr lang="en-US" sz="2400" cap="none" dirty="0">
                <a:latin typeface="Avenir Next"/>
                <a:ea typeface="Avenir Next"/>
                <a:cs typeface="Avenir Next"/>
                <a:sym typeface="Avenir Next"/>
              </a:rPr>
              <a:t>Expenses</a:t>
            </a:r>
          </a:p>
          <a:p>
            <a:pPr marL="342900" indent="-342900" defTabSz="546100">
              <a:spcBef>
                <a:spcPts val="400"/>
              </a:spcBef>
              <a:buFontTx/>
              <a:buChar char="-"/>
            </a:pPr>
            <a:r>
              <a:rPr lang="en-US" sz="2400" cap="none" dirty="0">
                <a:latin typeface="Avenir Next"/>
                <a:ea typeface="Avenir Next"/>
                <a:cs typeface="Avenir Next"/>
                <a:sym typeface="Avenir Next"/>
              </a:rPr>
              <a:t>Purchase Orders</a:t>
            </a:r>
          </a:p>
          <a:p>
            <a:pPr marL="342900" indent="-342900" defTabSz="546100">
              <a:spcBef>
                <a:spcPts val="400"/>
              </a:spcBef>
              <a:buFontTx/>
              <a:buChar char="-"/>
            </a:pPr>
            <a:r>
              <a:rPr lang="en-US" sz="2400" cap="none" dirty="0">
                <a:latin typeface="Avenir Next"/>
                <a:ea typeface="Avenir Next"/>
                <a:cs typeface="Avenir Next"/>
                <a:sym typeface="Avenir Next"/>
              </a:rPr>
              <a:t>Timesheets</a:t>
            </a:r>
          </a:p>
          <a:p>
            <a:pPr marL="342900" indent="-342900" defTabSz="546100">
              <a:spcBef>
                <a:spcPts val="400"/>
              </a:spcBef>
              <a:buFontTx/>
              <a:buChar char="-"/>
            </a:pPr>
            <a:r>
              <a:rPr lang="en-US" sz="2400" cap="none" dirty="0">
                <a:latin typeface="Avenir Next"/>
                <a:ea typeface="Avenir Next"/>
                <a:cs typeface="Avenir Next"/>
                <a:sym typeface="Avenir Next"/>
              </a:rPr>
              <a:t>Submitting new vendors (role dependent)</a:t>
            </a:r>
            <a:br>
              <a:rPr lang="en-US" sz="2400" cap="none" dirty="0">
                <a:latin typeface="Avenir Next"/>
                <a:ea typeface="Avenir Next"/>
                <a:cs typeface="Avenir Next"/>
                <a:sym typeface="Avenir Next"/>
              </a:rPr>
            </a:br>
            <a:br>
              <a:rPr lang="en-US" sz="2400" cap="none" dirty="0">
                <a:latin typeface="Avenir Next"/>
                <a:ea typeface="Avenir Next"/>
                <a:cs typeface="Avenir Next"/>
                <a:sym typeface="Avenir Next"/>
              </a:rPr>
            </a:br>
            <a:r>
              <a:rPr lang="en-US" sz="2400" i="1" cap="none" dirty="0">
                <a:solidFill>
                  <a:srgbClr val="FF0000"/>
                </a:solidFill>
                <a:latin typeface="Avenir Next"/>
                <a:ea typeface="Avenir Next"/>
                <a:cs typeface="Avenir Next"/>
                <a:sym typeface="Avenir Next"/>
              </a:rPr>
              <a:t>(Abi to give training on Maconomy)</a:t>
            </a:r>
            <a:endParaRPr lang="en-US" sz="2400" cap="none" dirty="0">
              <a:solidFill>
                <a:srgbClr val="FF0000"/>
              </a:solidFill>
              <a:latin typeface="Avenir Next"/>
              <a:ea typeface="Avenir Next"/>
              <a:cs typeface="Avenir Next"/>
              <a:sym typeface="Avenir Next"/>
            </a:endParaRPr>
          </a:p>
          <a:p>
            <a:pPr defTabSz="546100">
              <a:spcBef>
                <a:spcPts val="400"/>
              </a:spcBef>
            </a:pPr>
            <a:endParaRPr lang="en-US" b="0" spc="255" dirty="0">
              <a:latin typeface="Avenir Next"/>
            </a:endParaRPr>
          </a:p>
          <a:p>
            <a:pPr lvl="7" defTabSz="546100">
              <a:lnSpc>
                <a:spcPct val="120000"/>
              </a:lnSpc>
              <a:spcBef>
                <a:spcPts val="400"/>
              </a:spcBef>
            </a:pPr>
            <a:r>
              <a:rPr lang="en-US" sz="1700" b="0" spc="255" dirty="0">
                <a:solidFill>
                  <a:srgbClr val="0070C0"/>
                </a:solidFill>
                <a:latin typeface="Avenir Next"/>
                <a:sym typeface="Avenir Next"/>
              </a:rPr>
              <a:t>	</a:t>
            </a:r>
            <a:endParaRPr lang="en-US" sz="1700" b="0" cap="none" spc="255" dirty="0">
              <a:solidFill>
                <a:srgbClr val="0070C0"/>
              </a:solidFill>
              <a:latin typeface="Helvetica Neue"/>
              <a:ea typeface="Avenir Next"/>
              <a:cs typeface="Avenir Next"/>
            </a:endParaRPr>
          </a:p>
        </p:txBody>
      </p:sp>
      <p:pic>
        <p:nvPicPr>
          <p:cNvPr id="5" name="Picture 4">
            <a:extLst>
              <a:ext uri="{FF2B5EF4-FFF2-40B4-BE49-F238E27FC236}">
                <a16:creationId xmlns:a16="http://schemas.microsoft.com/office/drawing/2014/main" id="{176A40C0-5E83-4909-80CA-468063D28732}"/>
              </a:ext>
            </a:extLst>
          </p:cNvPr>
          <p:cNvPicPr>
            <a:picLocks noChangeAspect="1"/>
          </p:cNvPicPr>
          <p:nvPr/>
        </p:nvPicPr>
        <p:blipFill>
          <a:blip r:embed="rId3"/>
          <a:stretch>
            <a:fillRect/>
          </a:stretch>
        </p:blipFill>
        <p:spPr>
          <a:xfrm>
            <a:off x="724571" y="7199455"/>
            <a:ext cx="5953125" cy="1419225"/>
          </a:xfrm>
          <a:prstGeom prst="rect">
            <a:avLst/>
          </a:prstGeom>
        </p:spPr>
      </p:pic>
      <p:sp>
        <p:nvSpPr>
          <p:cNvPr id="25" name="TextBox 14">
            <a:extLst>
              <a:ext uri="{FF2B5EF4-FFF2-40B4-BE49-F238E27FC236}">
                <a16:creationId xmlns:a16="http://schemas.microsoft.com/office/drawing/2014/main" id="{7FF9B967-28CF-4D72-8B77-C5AD53AB1D75}"/>
              </a:ext>
            </a:extLst>
          </p:cNvPr>
          <p:cNvSpPr txBox="1"/>
          <p:nvPr/>
        </p:nvSpPr>
        <p:spPr>
          <a:xfrm>
            <a:off x="3055750" y="9020033"/>
            <a:ext cx="9034198" cy="1999715"/>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lvl1pPr>
              <a:lnSpc>
                <a:spcPct val="120000"/>
              </a:lnSpc>
              <a:defRPr sz="1700" b="0" cap="all" spc="255">
                <a:latin typeface="GT Pressura Pro Mono Regular"/>
                <a:ea typeface="GT Pressura Pro Mono Regular"/>
                <a:cs typeface="GT Pressura Pro Mono Regular"/>
                <a:sym typeface="GT Pressura Pro Mono Regular"/>
              </a:defRPr>
            </a:lvl1pPr>
          </a:lstStyle>
          <a:p>
            <a:pPr defTabSz="546100">
              <a:spcBef>
                <a:spcPts val="400"/>
              </a:spcBef>
            </a:pPr>
            <a:r>
              <a:rPr lang="en-US" sz="2400" cap="none">
                <a:latin typeface="Avenir Next"/>
                <a:ea typeface="Avenir Next"/>
                <a:cs typeface="Avenir Next"/>
                <a:sym typeface="Avenir Next"/>
              </a:rPr>
              <a:t>Who are they and what do they do?</a:t>
            </a:r>
          </a:p>
          <a:p>
            <a:pPr marL="342900" indent="-342900" defTabSz="546100">
              <a:spcBef>
                <a:spcPts val="400"/>
              </a:spcBef>
              <a:buFontTx/>
              <a:buChar char="-"/>
            </a:pPr>
            <a:r>
              <a:rPr lang="en-US" sz="2400" b="0" cap="none" spc="255">
                <a:solidFill>
                  <a:schemeClr val="tx1"/>
                </a:solidFill>
                <a:latin typeface="Avenir Next"/>
                <a:sym typeface="Avenir Next"/>
              </a:rPr>
              <a:t>Payments (Invoices / Expenses)</a:t>
            </a:r>
          </a:p>
          <a:p>
            <a:pPr marL="342900" indent="-342900" defTabSz="546100">
              <a:spcBef>
                <a:spcPts val="400"/>
              </a:spcBef>
              <a:buFontTx/>
              <a:buChar char="-"/>
            </a:pPr>
            <a:r>
              <a:rPr lang="en-US" sz="2400" cap="none">
                <a:solidFill>
                  <a:schemeClr val="tx1"/>
                </a:solidFill>
                <a:latin typeface="Avenir Next"/>
                <a:sym typeface="Avenir Next"/>
              </a:rPr>
              <a:t>Credit Control</a:t>
            </a:r>
          </a:p>
          <a:p>
            <a:pPr marL="342900" indent="-342900" defTabSz="546100">
              <a:spcBef>
                <a:spcPts val="400"/>
              </a:spcBef>
              <a:buFontTx/>
              <a:buChar char="-"/>
            </a:pPr>
            <a:r>
              <a:rPr lang="en-US" sz="2400" cap="none">
                <a:solidFill>
                  <a:schemeClr val="tx1"/>
                </a:solidFill>
                <a:latin typeface="Avenir Next"/>
                <a:sym typeface="Avenir Next"/>
              </a:rPr>
              <a:t>Processing invoices</a:t>
            </a:r>
            <a:r>
              <a:rPr lang="en-US" sz="1700" b="0" spc="255">
                <a:solidFill>
                  <a:srgbClr val="0070C0"/>
                </a:solidFill>
                <a:latin typeface="Avenir Next"/>
                <a:sym typeface="Avenir Next"/>
              </a:rPr>
              <a:t>	</a:t>
            </a:r>
            <a:endParaRPr lang="en-US" sz="1700" b="0" cap="none" spc="255">
              <a:solidFill>
                <a:srgbClr val="0070C0"/>
              </a:solidFill>
              <a:latin typeface="Helvetica Neue"/>
              <a:ea typeface="Avenir Next"/>
              <a:cs typeface="Avenir Next"/>
            </a:endParaRPr>
          </a:p>
        </p:txBody>
      </p:sp>
      <p:pic>
        <p:nvPicPr>
          <p:cNvPr id="27" name="Picture 14">
            <a:extLst>
              <a:ext uri="{FF2B5EF4-FFF2-40B4-BE49-F238E27FC236}">
                <a16:creationId xmlns:a16="http://schemas.microsoft.com/office/drawing/2014/main" id="{B8065208-8254-4E3A-95F8-9E04756F67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07236" y="1859486"/>
            <a:ext cx="2361676" cy="70212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3E1EE732-BFF8-4DED-A35D-31605BB396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91219" y="8131095"/>
            <a:ext cx="1684594" cy="168459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6">
            <a:extLst>
              <a:ext uri="{FF2B5EF4-FFF2-40B4-BE49-F238E27FC236}">
                <a16:creationId xmlns:a16="http://schemas.microsoft.com/office/drawing/2014/main" id="{62D0E4B8-DE29-418E-86EF-C6ACAD8168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99141" y="4428496"/>
            <a:ext cx="1684594" cy="1684594"/>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EE76BB41-6BED-4574-BB3E-BA6FCDCFEE27}"/>
              </a:ext>
            </a:extLst>
          </p:cNvPr>
          <p:cNvSpPr txBox="1"/>
          <p:nvPr/>
        </p:nvSpPr>
        <p:spPr>
          <a:xfrm>
            <a:off x="13682395" y="9643683"/>
            <a:ext cx="3386612" cy="5663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i="0" cap="all">
                <a:solidFill>
                  <a:schemeClr val="tx1"/>
                </a:solidFill>
                <a:effectLst/>
                <a:latin typeface="Helvetica" panose="020B0604020202020204" pitchFamily="34" charset="0"/>
              </a:rPr>
              <a:t>LOND</a:t>
            </a:r>
            <a:r>
              <a:rPr lang="en-US" b="0" cap="all">
                <a:solidFill>
                  <a:schemeClr val="tx1"/>
                </a:solidFill>
                <a:latin typeface="Helvetica" panose="020B0604020202020204" pitchFamily="34" charset="0"/>
              </a:rPr>
              <a:t>ON</a:t>
            </a:r>
            <a:endParaRPr lang="en-GB">
              <a:solidFill>
                <a:schemeClr val="tx1"/>
              </a:solidFill>
            </a:endParaRPr>
          </a:p>
        </p:txBody>
      </p:sp>
      <p:pic>
        <p:nvPicPr>
          <p:cNvPr id="34" name="Picture 16">
            <a:extLst>
              <a:ext uri="{FF2B5EF4-FFF2-40B4-BE49-F238E27FC236}">
                <a16:creationId xmlns:a16="http://schemas.microsoft.com/office/drawing/2014/main" id="{BF46D68D-CF1E-4CE8-85EA-903E84E1B6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47720" y="8131095"/>
            <a:ext cx="1684594" cy="168459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6">
            <a:extLst>
              <a:ext uri="{FF2B5EF4-FFF2-40B4-BE49-F238E27FC236}">
                <a16:creationId xmlns:a16="http://schemas.microsoft.com/office/drawing/2014/main" id="{ECC16B0A-DBF0-4386-88A5-F19570ABAD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1242" y="8131095"/>
            <a:ext cx="1684594" cy="1684594"/>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15D37C88-E95E-4C8B-9A35-94B074C1F823}"/>
              </a:ext>
            </a:extLst>
          </p:cNvPr>
          <p:cNvSpPr txBox="1"/>
          <p:nvPr/>
        </p:nvSpPr>
        <p:spPr>
          <a:xfrm>
            <a:off x="21449930" y="9643683"/>
            <a:ext cx="3386612" cy="5663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i="0" cap="all">
                <a:solidFill>
                  <a:schemeClr val="tx1"/>
                </a:solidFill>
                <a:effectLst/>
                <a:latin typeface="Helvetica" panose="020B0604020202020204" pitchFamily="34" charset="0"/>
              </a:rPr>
              <a:t>TORONTO</a:t>
            </a:r>
            <a:endParaRPr lang="en-GB">
              <a:solidFill>
                <a:schemeClr val="tx1"/>
              </a:solidFill>
            </a:endParaRPr>
          </a:p>
        </p:txBody>
      </p:sp>
      <p:sp>
        <p:nvSpPr>
          <p:cNvPr id="37" name="TextBox 36">
            <a:extLst>
              <a:ext uri="{FF2B5EF4-FFF2-40B4-BE49-F238E27FC236}">
                <a16:creationId xmlns:a16="http://schemas.microsoft.com/office/drawing/2014/main" id="{917D0AB6-AD5A-4661-A81C-9DF2E806BC15}"/>
              </a:ext>
            </a:extLst>
          </p:cNvPr>
          <p:cNvSpPr txBox="1"/>
          <p:nvPr/>
        </p:nvSpPr>
        <p:spPr>
          <a:xfrm>
            <a:off x="18000262" y="9643683"/>
            <a:ext cx="3386612" cy="5663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i="0" cap="all">
                <a:solidFill>
                  <a:schemeClr val="tx1"/>
                </a:solidFill>
                <a:effectLst/>
                <a:latin typeface="Helvetica" panose="020B0604020202020204" pitchFamily="34" charset="0"/>
              </a:rPr>
              <a:t>US</a:t>
            </a:r>
            <a:endParaRPr lang="en-GB">
              <a:solidFill>
                <a:schemeClr val="tx1"/>
              </a:solidFill>
            </a:endParaRPr>
          </a:p>
        </p:txBody>
      </p:sp>
      <p:sp>
        <p:nvSpPr>
          <p:cNvPr id="38" name="TextBox 37">
            <a:extLst>
              <a:ext uri="{FF2B5EF4-FFF2-40B4-BE49-F238E27FC236}">
                <a16:creationId xmlns:a16="http://schemas.microsoft.com/office/drawing/2014/main" id="{5D648FE5-1DE7-42D8-9838-31F5A6427814}"/>
              </a:ext>
            </a:extLst>
          </p:cNvPr>
          <p:cNvSpPr txBox="1"/>
          <p:nvPr/>
        </p:nvSpPr>
        <p:spPr>
          <a:xfrm>
            <a:off x="17499141" y="5914862"/>
            <a:ext cx="3386612" cy="5663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i="0" cap="all">
                <a:solidFill>
                  <a:schemeClr val="tx1"/>
                </a:solidFill>
                <a:effectLst/>
                <a:latin typeface="Helvetica" panose="020B0604020202020204" pitchFamily="34" charset="0"/>
              </a:rPr>
              <a:t>GLOBAL</a:t>
            </a:r>
            <a:endParaRPr lang="en-GB">
              <a:solidFill>
                <a:schemeClr val="tx1"/>
              </a:solidFill>
            </a:endParaRPr>
          </a:p>
        </p:txBody>
      </p:sp>
      <p:cxnSp>
        <p:nvCxnSpPr>
          <p:cNvPr id="28" name="Straight Arrow Connector 27">
            <a:extLst>
              <a:ext uri="{FF2B5EF4-FFF2-40B4-BE49-F238E27FC236}">
                <a16:creationId xmlns:a16="http://schemas.microsoft.com/office/drawing/2014/main" id="{05B77F9B-C61C-421E-A4BF-0397FBA81853}"/>
              </a:ext>
            </a:extLst>
          </p:cNvPr>
          <p:cNvCxnSpPr>
            <a:cxnSpLocks/>
          </p:cNvCxnSpPr>
          <p:nvPr/>
        </p:nvCxnSpPr>
        <p:spPr>
          <a:xfrm flipV="1">
            <a:off x="18288074" y="2850776"/>
            <a:ext cx="0" cy="1577720"/>
          </a:xfrm>
          <a:prstGeom prst="straightConnector1">
            <a:avLst/>
          </a:prstGeom>
          <a:ln>
            <a:tailEnd type="triangle"/>
          </a:ln>
          <a:effectLst>
            <a:glow rad="101600">
              <a:schemeClr val="accent5">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5331B80E-FE17-41C8-9EE2-84F309542E19}"/>
              </a:ext>
            </a:extLst>
          </p:cNvPr>
          <p:cNvCxnSpPr/>
          <p:nvPr/>
        </p:nvCxnSpPr>
        <p:spPr>
          <a:xfrm flipV="1">
            <a:off x="18278759" y="6692868"/>
            <a:ext cx="0" cy="1176415"/>
          </a:xfrm>
          <a:prstGeom prst="straightConnector1">
            <a:avLst/>
          </a:prstGeom>
          <a:ln>
            <a:tailEnd type="triangle"/>
          </a:ln>
          <a:effectLst>
            <a:glow rad="101600">
              <a:schemeClr val="accent5">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E5A85923-4CE6-43CB-940D-88CEED4674A9}"/>
              </a:ext>
            </a:extLst>
          </p:cNvPr>
          <p:cNvCxnSpPr>
            <a:cxnSpLocks/>
          </p:cNvCxnSpPr>
          <p:nvPr/>
        </p:nvCxnSpPr>
        <p:spPr>
          <a:xfrm flipV="1">
            <a:off x="14599523" y="6692867"/>
            <a:ext cx="2783151" cy="1176415"/>
          </a:xfrm>
          <a:prstGeom prst="straightConnector1">
            <a:avLst/>
          </a:prstGeom>
          <a:ln>
            <a:tailEnd type="triangle"/>
          </a:ln>
          <a:effectLst>
            <a:glow rad="101600">
              <a:schemeClr val="accent5">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DC7DF2AB-D246-4447-A4C3-2C8904CDB9C0}"/>
              </a:ext>
            </a:extLst>
          </p:cNvPr>
          <p:cNvCxnSpPr>
            <a:cxnSpLocks/>
          </p:cNvCxnSpPr>
          <p:nvPr/>
        </p:nvCxnSpPr>
        <p:spPr>
          <a:xfrm flipH="1" flipV="1">
            <a:off x="19232314" y="6692867"/>
            <a:ext cx="2388928" cy="1176415"/>
          </a:xfrm>
          <a:prstGeom prst="straightConnector1">
            <a:avLst/>
          </a:prstGeom>
          <a:ln>
            <a:tailEnd type="triangle"/>
          </a:ln>
          <a:effectLst>
            <a:glow rad="101600">
              <a:schemeClr val="accent5">
                <a:satMod val="175000"/>
                <a:alpha val="40000"/>
              </a:schemeClr>
            </a:glo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5338075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rtboard 42.png" descr="Artboard 42.png">
            <a:extLst>
              <a:ext uri="{FF2B5EF4-FFF2-40B4-BE49-F238E27FC236}">
                <a16:creationId xmlns:a16="http://schemas.microsoft.com/office/drawing/2014/main" id="{3293A97F-F566-4D45-B3E7-FF81840569C1}"/>
              </a:ext>
            </a:extLst>
          </p:cNvPr>
          <p:cNvPicPr>
            <a:picLocks noChangeAspect="1"/>
          </p:cNvPicPr>
          <p:nvPr/>
        </p:nvPicPr>
        <p:blipFill rotWithShape="1">
          <a:blip r:embed="rId3"/>
          <a:srcRect l="74556" r="795" b="227"/>
          <a:stretch/>
        </p:blipFill>
        <p:spPr>
          <a:xfrm rot="10800000" flipH="1">
            <a:off x="1" y="891"/>
            <a:ext cx="7433717" cy="13796951"/>
          </a:xfrm>
          <a:prstGeom prst="rect">
            <a:avLst/>
          </a:prstGeom>
          <a:ln w="12700">
            <a:miter lim="400000"/>
          </a:ln>
        </p:spPr>
      </p:pic>
      <p:sp>
        <p:nvSpPr>
          <p:cNvPr id="8" name="A LAYOUT GRID">
            <a:extLst>
              <a:ext uri="{FF2B5EF4-FFF2-40B4-BE49-F238E27FC236}">
                <a16:creationId xmlns:a16="http://schemas.microsoft.com/office/drawing/2014/main" id="{98BEABD3-F361-2547-AEE6-C68445CD0D0D}"/>
              </a:ext>
            </a:extLst>
          </p:cNvPr>
          <p:cNvSpPr txBox="1"/>
          <p:nvPr/>
        </p:nvSpPr>
        <p:spPr>
          <a:xfrm>
            <a:off x="175846" y="5883381"/>
            <a:ext cx="6824047" cy="19492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793" tIns="50793" rIns="50793" bIns="50793" anchor="t">
            <a:spAutoFit/>
          </a:bodyPr>
          <a:lstStyle>
            <a:lvl1pPr algn="l" defTabSz="457200">
              <a:lnSpc>
                <a:spcPct val="120000"/>
              </a:lnSpc>
              <a:defRPr sz="3600" cap="all" spc="540">
                <a:solidFill>
                  <a:srgbClr val="000000"/>
                </a:solidFill>
                <a:latin typeface="+mn-lt"/>
                <a:ea typeface="+mn-ea"/>
                <a:cs typeface="+mn-cs"/>
                <a:sym typeface="Space Mono"/>
              </a:defRPr>
            </a:lvl1pPr>
          </a:lstStyle>
          <a:p>
            <a:pPr algn="ctr">
              <a:lnSpc>
                <a:spcPct val="100000"/>
              </a:lnSpc>
            </a:pPr>
            <a:r>
              <a:rPr lang="en-US" sz="6000">
                <a:solidFill>
                  <a:schemeClr val="bg1"/>
                </a:solidFill>
                <a:latin typeface="Space Mono" panose="02000509040000020004" pitchFamily="49" charset="77"/>
              </a:rPr>
              <a:t>POLICIES &amp;</a:t>
            </a:r>
          </a:p>
          <a:p>
            <a:pPr algn="ctr">
              <a:lnSpc>
                <a:spcPct val="100000"/>
              </a:lnSpc>
            </a:pPr>
            <a:r>
              <a:rPr lang="en-US" sz="6000">
                <a:solidFill>
                  <a:schemeClr val="bg1"/>
                </a:solidFill>
                <a:latin typeface="Space Mono" panose="02000509040000020004" pitchFamily="49" charset="77"/>
              </a:rPr>
              <a:t> PROCEDURES</a:t>
            </a:r>
            <a:endParaRPr sz="6000">
              <a:solidFill>
                <a:schemeClr val="bg1"/>
              </a:solidFill>
              <a:latin typeface="Space Mono" panose="02000509040000020004" pitchFamily="49" charset="77"/>
            </a:endParaRPr>
          </a:p>
        </p:txBody>
      </p:sp>
      <p:sp>
        <p:nvSpPr>
          <p:cNvPr id="14" name="Slide Number Placeholder 13">
            <a:extLst>
              <a:ext uri="{FF2B5EF4-FFF2-40B4-BE49-F238E27FC236}">
                <a16:creationId xmlns:a16="http://schemas.microsoft.com/office/drawing/2014/main" id="{D1559E92-3D93-8B44-B308-C4385F7DD73F}"/>
              </a:ext>
            </a:extLst>
          </p:cNvPr>
          <p:cNvSpPr>
            <a:spLocks noGrp="1"/>
          </p:cNvSpPr>
          <p:nvPr>
            <p:ph type="sldNum" sz="quarter" idx="4"/>
          </p:nvPr>
        </p:nvSpPr>
        <p:spPr>
          <a:xfrm>
            <a:off x="22917107" y="526776"/>
            <a:ext cx="262892" cy="441146"/>
          </a:xfrm>
        </p:spPr>
        <p:txBody>
          <a:bodyPr/>
          <a:lstStyle/>
          <a:p>
            <a:fld id="{86CB4B4D-7CA3-9044-876B-883B54F8677D}" type="slidenum">
              <a:rPr lang="en-US" smtClean="0"/>
              <a:pPr/>
              <a:t>7</a:t>
            </a:fld>
            <a:endParaRPr lang="en-US"/>
          </a:p>
        </p:txBody>
      </p:sp>
      <p:sp>
        <p:nvSpPr>
          <p:cNvPr id="7" name="Rectangle 6">
            <a:extLst>
              <a:ext uri="{FF2B5EF4-FFF2-40B4-BE49-F238E27FC236}">
                <a16:creationId xmlns:a16="http://schemas.microsoft.com/office/drawing/2014/main" id="{14EF2CB5-504D-475D-9CFA-31EDC5BB13A7}"/>
              </a:ext>
            </a:extLst>
          </p:cNvPr>
          <p:cNvSpPr/>
          <p:nvPr/>
        </p:nvSpPr>
        <p:spPr>
          <a:xfrm>
            <a:off x="8493369" y="788243"/>
            <a:ext cx="14982093" cy="12558374"/>
          </a:xfrm>
          <a:prstGeom prst="rect">
            <a:avLst/>
          </a:prstGeom>
        </p:spPr>
        <p:txBody>
          <a:bodyPr wrap="square" lIns="91440" tIns="45720" rIns="91440" bIns="45720" numCol="1" anchor="t">
            <a:spAutoFit/>
          </a:bodyPr>
          <a:lstStyle/>
          <a:p>
            <a:pPr>
              <a:lnSpc>
                <a:spcPct val="150000"/>
              </a:lnSpc>
            </a:pPr>
            <a:r>
              <a:rPr lang="en-US" sz="3200" spc="0">
                <a:latin typeface="Helvetica"/>
                <a:ea typeface="Times New Roman" panose="02020603050405020304" pitchFamily="18" charset="0"/>
              </a:rPr>
              <a:t>Travel &amp; Expenses</a:t>
            </a:r>
          </a:p>
          <a:p>
            <a:pPr marL="457200" indent="-457200">
              <a:lnSpc>
                <a:spcPct val="150000"/>
              </a:lnSpc>
              <a:buFont typeface="Arial"/>
              <a:buChar char="•"/>
            </a:pPr>
            <a:r>
              <a:rPr lang="en-US" sz="3200" b="0" spc="0">
                <a:latin typeface="Helvetica"/>
                <a:ea typeface="Times New Roman" panose="02020603050405020304" pitchFamily="18" charset="0"/>
              </a:rPr>
              <a:t>Concur is the WPP travel booking tool – Jamila &amp; Mina can help book</a:t>
            </a:r>
          </a:p>
          <a:p>
            <a:pPr marL="457200" indent="-457200">
              <a:lnSpc>
                <a:spcPct val="150000"/>
              </a:lnSpc>
              <a:buFont typeface="Arial"/>
              <a:buChar char="•"/>
            </a:pPr>
            <a:r>
              <a:rPr lang="en-US" sz="3200" b="0" spc="0">
                <a:latin typeface="Helvetica"/>
                <a:ea typeface="Times New Roman" panose="02020603050405020304" pitchFamily="18" charset="0"/>
              </a:rPr>
              <a:t>Expenses should be submitted timely (3 months deadline)</a:t>
            </a:r>
          </a:p>
          <a:p>
            <a:pPr marL="457200" indent="-457200">
              <a:lnSpc>
                <a:spcPct val="150000"/>
              </a:lnSpc>
              <a:buFont typeface="Arial"/>
              <a:buChar char="•"/>
            </a:pPr>
            <a:r>
              <a:rPr lang="en-US" sz="3200" b="0" spc="0">
                <a:latin typeface="Helvetica"/>
                <a:ea typeface="Times New Roman" panose="02020603050405020304" pitchFamily="18" charset="0"/>
              </a:rPr>
              <a:t>Please refer to the “</a:t>
            </a:r>
            <a:r>
              <a:rPr lang="en-US" sz="3200" b="0" i="1" spc="0">
                <a:latin typeface="Helvetica"/>
                <a:ea typeface="Times New Roman" panose="02020603050405020304" pitchFamily="18" charset="0"/>
              </a:rPr>
              <a:t>Travel &amp; Expenses</a:t>
            </a:r>
            <a:r>
              <a:rPr lang="en-US" sz="3200" b="0" spc="0">
                <a:latin typeface="Helvetica"/>
                <a:ea typeface="Times New Roman" panose="02020603050405020304" pitchFamily="18" charset="0"/>
              </a:rPr>
              <a:t>” policy.</a:t>
            </a:r>
          </a:p>
          <a:p>
            <a:pPr>
              <a:lnSpc>
                <a:spcPct val="150000"/>
              </a:lnSpc>
            </a:pPr>
            <a:endParaRPr lang="en-US" sz="3200" b="0" spc="0">
              <a:latin typeface="Helvetica"/>
              <a:ea typeface="Times New Roman" panose="02020603050405020304" pitchFamily="18" charset="0"/>
            </a:endParaRPr>
          </a:p>
          <a:p>
            <a:pPr>
              <a:lnSpc>
                <a:spcPct val="150000"/>
              </a:lnSpc>
            </a:pPr>
            <a:r>
              <a:rPr lang="en-US" sz="3200" spc="0">
                <a:latin typeface="Helvetica"/>
                <a:ea typeface="Times New Roman" panose="02020603050405020304" pitchFamily="18" charset="0"/>
              </a:rPr>
              <a:t>Gifts &amp; Entertainment </a:t>
            </a:r>
          </a:p>
          <a:p>
            <a:pPr marL="457200" indent="-457200">
              <a:lnSpc>
                <a:spcPct val="150000"/>
              </a:lnSpc>
              <a:buFont typeface="Arial"/>
              <a:buChar char="•"/>
            </a:pPr>
            <a:r>
              <a:rPr lang="en-GB" sz="3200" b="0" spc="0">
                <a:latin typeface="Helvetica"/>
                <a:ea typeface="Times New Roman" panose="02020603050405020304" pitchFamily="18" charset="0"/>
              </a:rPr>
              <a:t>Apply the common sense and consider what others would think. Would your acceptance of a gift or hospitality be perceived by the average member of the public as unusual or excessive? </a:t>
            </a:r>
          </a:p>
          <a:p>
            <a:pPr marL="457200" indent="-457200">
              <a:lnSpc>
                <a:spcPct val="150000"/>
              </a:lnSpc>
              <a:buFont typeface="Arial"/>
              <a:buChar char="•"/>
            </a:pPr>
            <a:r>
              <a:rPr lang="en-US" sz="3200" b="0" spc="0">
                <a:latin typeface="Helvetica"/>
                <a:ea typeface="Times New Roman" panose="02020603050405020304" pitchFamily="18" charset="0"/>
              </a:rPr>
              <a:t>Gifts over £150 must be pre-approved by Selena (CEO) or Tom (MD) AND Jo (FD)</a:t>
            </a:r>
          </a:p>
          <a:p>
            <a:pPr marL="457200" indent="-457200">
              <a:lnSpc>
                <a:spcPct val="150000"/>
              </a:lnSpc>
              <a:buFont typeface="Arial"/>
              <a:buChar char="•"/>
            </a:pPr>
            <a:r>
              <a:rPr lang="en-US" sz="3200" b="0" spc="0">
                <a:latin typeface="Helvetica"/>
                <a:ea typeface="Times New Roman" panose="02020603050405020304" pitchFamily="18" charset="0"/>
              </a:rPr>
              <a:t>Please refer to the </a:t>
            </a:r>
            <a:r>
              <a:rPr lang="en-US" sz="3200" b="0" i="1" spc="0">
                <a:latin typeface="Helvetica"/>
                <a:ea typeface="Times New Roman" panose="02020603050405020304" pitchFamily="18" charset="0"/>
              </a:rPr>
              <a:t>“Gifts &amp; Entertainment”</a:t>
            </a:r>
            <a:r>
              <a:rPr lang="en-US" sz="3200" b="0" spc="0">
                <a:latin typeface="Helvetica"/>
                <a:ea typeface="Times New Roman" panose="02020603050405020304" pitchFamily="18" charset="0"/>
              </a:rPr>
              <a:t> policy</a:t>
            </a:r>
          </a:p>
          <a:p>
            <a:pPr>
              <a:lnSpc>
                <a:spcPct val="150000"/>
              </a:lnSpc>
            </a:pPr>
            <a:endParaRPr lang="en-GB" sz="3200" b="0" spc="0">
              <a:latin typeface="Helvetica"/>
              <a:ea typeface="Times New Roman" panose="02020603050405020304" pitchFamily="18" charset="0"/>
            </a:endParaRPr>
          </a:p>
          <a:p>
            <a:pPr>
              <a:lnSpc>
                <a:spcPct val="150000"/>
              </a:lnSpc>
            </a:pPr>
            <a:r>
              <a:rPr lang="en-US" sz="3200" spc="0">
                <a:latin typeface="Helvetica"/>
                <a:ea typeface="Times New Roman" panose="02020603050405020304" pitchFamily="18" charset="0"/>
              </a:rPr>
              <a:t>Bribery</a:t>
            </a:r>
          </a:p>
          <a:p>
            <a:pPr marL="457200" indent="-457200">
              <a:lnSpc>
                <a:spcPct val="150000"/>
              </a:lnSpc>
              <a:buFont typeface="Arial"/>
              <a:buChar char="•"/>
            </a:pPr>
            <a:r>
              <a:rPr lang="en-GB" sz="3200" b="0" spc="0">
                <a:latin typeface="Helvetica"/>
                <a:ea typeface="Times New Roman" panose="02020603050405020304" pitchFamily="18" charset="0"/>
              </a:rPr>
              <a:t>Paying or receiving bribes by any person is completely prohibited. Facilitation payments are also completely prohibited. There are no exceptions. </a:t>
            </a:r>
          </a:p>
          <a:p>
            <a:pPr marL="457200" indent="-457200">
              <a:lnSpc>
                <a:spcPct val="150000"/>
              </a:lnSpc>
              <a:buFont typeface="Arial"/>
              <a:buChar char="•"/>
            </a:pPr>
            <a:r>
              <a:rPr lang="en-GB" sz="3200" b="0" spc="0">
                <a:latin typeface="Helvetica"/>
                <a:ea typeface="Times New Roman" panose="02020603050405020304" pitchFamily="18" charset="0"/>
              </a:rPr>
              <a:t>Please refer to </a:t>
            </a:r>
            <a:r>
              <a:rPr lang="en-US" sz="3200" b="0" spc="0">
                <a:latin typeface="Helvetica"/>
                <a:ea typeface="Times New Roman" panose="02020603050405020304" pitchFamily="18" charset="0"/>
              </a:rPr>
              <a:t>the “</a:t>
            </a:r>
            <a:r>
              <a:rPr lang="en-GB" sz="3200" b="0" i="1" spc="0">
                <a:latin typeface="Helvetica"/>
                <a:ea typeface="Times New Roman" panose="02020603050405020304" pitchFamily="18" charset="0"/>
              </a:rPr>
              <a:t>How We Behave &amp; Belonging at WPP</a:t>
            </a:r>
            <a:r>
              <a:rPr lang="en-GB" sz="3200" b="0" spc="0">
                <a:latin typeface="Helvetica"/>
                <a:ea typeface="Times New Roman" panose="02020603050405020304" pitchFamily="18" charset="0"/>
              </a:rPr>
              <a:t>” mandatory training.</a:t>
            </a:r>
            <a:endParaRPr lang="en-US" sz="3200" b="0" spc="0">
              <a:latin typeface="Helvetica"/>
              <a:ea typeface="Times New Roman" panose="02020603050405020304" pitchFamily="18" charset="0"/>
            </a:endParaRPr>
          </a:p>
        </p:txBody>
      </p:sp>
    </p:spTree>
    <p:extLst>
      <p:ext uri="{BB962C8B-B14F-4D97-AF65-F5344CB8AC3E}">
        <p14:creationId xmlns:p14="http://schemas.microsoft.com/office/powerpoint/2010/main" val="140916257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rtboard 42.png" descr="Artboard 42.png">
            <a:extLst>
              <a:ext uri="{FF2B5EF4-FFF2-40B4-BE49-F238E27FC236}">
                <a16:creationId xmlns:a16="http://schemas.microsoft.com/office/drawing/2014/main" id="{3293A97F-F566-4D45-B3E7-FF81840569C1}"/>
              </a:ext>
            </a:extLst>
          </p:cNvPr>
          <p:cNvPicPr>
            <a:picLocks noChangeAspect="1"/>
          </p:cNvPicPr>
          <p:nvPr/>
        </p:nvPicPr>
        <p:blipFill rotWithShape="1">
          <a:blip r:embed="rId3"/>
          <a:srcRect l="74556" r="795" b="227"/>
          <a:stretch/>
        </p:blipFill>
        <p:spPr>
          <a:xfrm rot="10800000" flipH="1">
            <a:off x="1" y="891"/>
            <a:ext cx="7433717" cy="13796951"/>
          </a:xfrm>
          <a:prstGeom prst="rect">
            <a:avLst/>
          </a:prstGeom>
          <a:ln w="12700">
            <a:miter lim="400000"/>
          </a:ln>
        </p:spPr>
      </p:pic>
      <p:sp>
        <p:nvSpPr>
          <p:cNvPr id="14" name="Slide Number Placeholder 13">
            <a:extLst>
              <a:ext uri="{FF2B5EF4-FFF2-40B4-BE49-F238E27FC236}">
                <a16:creationId xmlns:a16="http://schemas.microsoft.com/office/drawing/2014/main" id="{D1559E92-3D93-8B44-B308-C4385F7DD73F}"/>
              </a:ext>
            </a:extLst>
          </p:cNvPr>
          <p:cNvSpPr>
            <a:spLocks noGrp="1"/>
          </p:cNvSpPr>
          <p:nvPr>
            <p:ph type="sldNum" sz="quarter" idx="4"/>
          </p:nvPr>
        </p:nvSpPr>
        <p:spPr>
          <a:xfrm>
            <a:off x="22917107" y="526776"/>
            <a:ext cx="262892" cy="441146"/>
          </a:xfrm>
        </p:spPr>
        <p:txBody>
          <a:bodyPr/>
          <a:lstStyle/>
          <a:p>
            <a:fld id="{86CB4B4D-7CA3-9044-876B-883B54F8677D}" type="slidenum">
              <a:rPr lang="en-US" smtClean="0"/>
              <a:pPr/>
              <a:t>8</a:t>
            </a:fld>
            <a:endParaRPr lang="en-US"/>
          </a:p>
        </p:txBody>
      </p:sp>
      <p:sp>
        <p:nvSpPr>
          <p:cNvPr id="2" name="Rectangle 1">
            <a:extLst>
              <a:ext uri="{FF2B5EF4-FFF2-40B4-BE49-F238E27FC236}">
                <a16:creationId xmlns:a16="http://schemas.microsoft.com/office/drawing/2014/main" id="{EA29C7DA-63DC-A54A-A1C7-58D0BF33D986}"/>
              </a:ext>
            </a:extLst>
          </p:cNvPr>
          <p:cNvSpPr/>
          <p:nvPr/>
        </p:nvSpPr>
        <p:spPr>
          <a:xfrm>
            <a:off x="9389694" y="2238195"/>
            <a:ext cx="13562911" cy="2955746"/>
          </a:xfrm>
          <a:prstGeom prst="rect">
            <a:avLst/>
          </a:prstGeom>
        </p:spPr>
        <p:txBody>
          <a:bodyPr wrap="square" lIns="91440" tIns="45720" rIns="91440" bIns="45720" numCol="1" anchor="t">
            <a:spAutoFit/>
          </a:bodyPr>
          <a:lstStyle/>
          <a:p>
            <a:pPr>
              <a:lnSpc>
                <a:spcPct val="150000"/>
              </a:lnSpc>
            </a:pPr>
            <a:r>
              <a:rPr lang="en-US" sz="3200" b="0" spc="255">
                <a:latin typeface="+mj-lt"/>
                <a:sym typeface="Avenir Next"/>
              </a:rPr>
              <a:t>All relevant policies can be found on Bamboo under the “Files” section</a:t>
            </a:r>
          </a:p>
          <a:p>
            <a:pPr marL="457200" indent="-457200">
              <a:lnSpc>
                <a:spcPct val="150000"/>
              </a:lnSpc>
              <a:buFont typeface="Arial"/>
              <a:buChar char="•"/>
            </a:pPr>
            <a:endParaRPr lang="en-US" sz="3200" b="0" spc="0">
              <a:latin typeface="+mj-lt"/>
              <a:ea typeface="Times New Roman" panose="02020603050405020304" pitchFamily="18" charset="0"/>
            </a:endParaRPr>
          </a:p>
          <a:p>
            <a:pPr>
              <a:lnSpc>
                <a:spcPct val="150000"/>
              </a:lnSpc>
            </a:pPr>
            <a:endParaRPr lang="en-US" sz="3200" b="0" spc="0">
              <a:latin typeface="Helvetica"/>
              <a:ea typeface="Times New Roman" panose="02020603050405020304" pitchFamily="18" charset="0"/>
            </a:endParaRPr>
          </a:p>
        </p:txBody>
      </p:sp>
      <p:sp>
        <p:nvSpPr>
          <p:cNvPr id="12" name="This is also a text slide where the image takes centre stage. Text must be minimal and to the point.">
            <a:extLst>
              <a:ext uri="{FF2B5EF4-FFF2-40B4-BE49-F238E27FC236}">
                <a16:creationId xmlns:a16="http://schemas.microsoft.com/office/drawing/2014/main" id="{35B93D7C-E8A3-45E6-97DA-ACA89C88E9A1}"/>
              </a:ext>
            </a:extLst>
          </p:cNvPr>
          <p:cNvSpPr txBox="1"/>
          <p:nvPr/>
        </p:nvSpPr>
        <p:spPr>
          <a:xfrm>
            <a:off x="14257247" y="10260514"/>
            <a:ext cx="5949030" cy="599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10000"/>
              </a:lnSpc>
              <a:defRPr b="0" spc="0"/>
            </a:lvl1pPr>
          </a:lstStyle>
          <a:p>
            <a:pPr defTabSz="546100" hangingPunct="0">
              <a:lnSpc>
                <a:spcPct val="150000"/>
              </a:lnSpc>
              <a:spcBef>
                <a:spcPts val="400"/>
              </a:spcBef>
            </a:pPr>
            <a:endParaRPr lang="en-US" spc="255">
              <a:latin typeface="Avenir Next"/>
              <a:sym typeface="Avenir Next"/>
            </a:endParaRPr>
          </a:p>
        </p:txBody>
      </p:sp>
      <p:pic>
        <p:nvPicPr>
          <p:cNvPr id="7" name="Picture 6">
            <a:extLst>
              <a:ext uri="{FF2B5EF4-FFF2-40B4-BE49-F238E27FC236}">
                <a16:creationId xmlns:a16="http://schemas.microsoft.com/office/drawing/2014/main" id="{7C1857EF-7D2D-43D7-8021-D965B04A1696}"/>
              </a:ext>
            </a:extLst>
          </p:cNvPr>
          <p:cNvPicPr>
            <a:picLocks noChangeAspect="1"/>
          </p:cNvPicPr>
          <p:nvPr/>
        </p:nvPicPr>
        <p:blipFill>
          <a:blip r:embed="rId4"/>
          <a:stretch>
            <a:fillRect/>
          </a:stretch>
        </p:blipFill>
        <p:spPr>
          <a:xfrm>
            <a:off x="9354523" y="4246563"/>
            <a:ext cx="13194675" cy="7007592"/>
          </a:xfrm>
          <a:prstGeom prst="rect">
            <a:avLst/>
          </a:prstGeom>
        </p:spPr>
      </p:pic>
      <p:sp>
        <p:nvSpPr>
          <p:cNvPr id="13" name="Rectangle 12">
            <a:extLst>
              <a:ext uri="{FF2B5EF4-FFF2-40B4-BE49-F238E27FC236}">
                <a16:creationId xmlns:a16="http://schemas.microsoft.com/office/drawing/2014/main" id="{12D24381-0076-4F67-94BB-DB10CB562979}"/>
              </a:ext>
            </a:extLst>
          </p:cNvPr>
          <p:cNvSpPr/>
          <p:nvPr/>
        </p:nvSpPr>
        <p:spPr>
          <a:xfrm>
            <a:off x="18339059" y="11477805"/>
            <a:ext cx="4415434" cy="456535"/>
          </a:xfrm>
          <a:prstGeom prst="rect">
            <a:avLst/>
          </a:prstGeom>
        </p:spPr>
        <p:txBody>
          <a:bodyPr wrap="square" lIns="91440" tIns="45720" rIns="91440" bIns="45720" numCol="1" anchor="t">
            <a:spAutoFit/>
          </a:bodyPr>
          <a:lstStyle/>
          <a:p>
            <a:pPr>
              <a:lnSpc>
                <a:spcPct val="150000"/>
              </a:lnSpc>
            </a:pPr>
            <a:r>
              <a:rPr lang="en-US" sz="1800" b="0" spc="255">
                <a:latin typeface="+mj-lt"/>
                <a:sym typeface="Avenir Next"/>
                <a:hlinkClick r:id="rId5"/>
              </a:rPr>
              <a:t>https://groupsjr.bamboohr.com</a:t>
            </a:r>
            <a:endParaRPr lang="en-US" sz="1800" b="0" spc="255">
              <a:latin typeface="+mj-lt"/>
              <a:sym typeface="Avenir Next"/>
            </a:endParaRPr>
          </a:p>
        </p:txBody>
      </p:sp>
      <p:sp>
        <p:nvSpPr>
          <p:cNvPr id="15" name="A LAYOUT GRID">
            <a:extLst>
              <a:ext uri="{FF2B5EF4-FFF2-40B4-BE49-F238E27FC236}">
                <a16:creationId xmlns:a16="http://schemas.microsoft.com/office/drawing/2014/main" id="{BDE2CF24-C734-4851-B92D-A26251BACAB7}"/>
              </a:ext>
            </a:extLst>
          </p:cNvPr>
          <p:cNvSpPr txBox="1"/>
          <p:nvPr/>
        </p:nvSpPr>
        <p:spPr>
          <a:xfrm>
            <a:off x="175846" y="5883381"/>
            <a:ext cx="6824047" cy="19492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793" tIns="50793" rIns="50793" bIns="50793" anchor="t">
            <a:spAutoFit/>
          </a:bodyPr>
          <a:lstStyle>
            <a:lvl1pPr algn="l" defTabSz="457200">
              <a:lnSpc>
                <a:spcPct val="120000"/>
              </a:lnSpc>
              <a:defRPr sz="3600" cap="all" spc="540">
                <a:solidFill>
                  <a:srgbClr val="000000"/>
                </a:solidFill>
                <a:latin typeface="+mn-lt"/>
                <a:ea typeface="+mn-ea"/>
                <a:cs typeface="+mn-cs"/>
                <a:sym typeface="Space Mono"/>
              </a:defRPr>
            </a:lvl1pPr>
          </a:lstStyle>
          <a:p>
            <a:pPr algn="ctr">
              <a:lnSpc>
                <a:spcPct val="100000"/>
              </a:lnSpc>
            </a:pPr>
            <a:r>
              <a:rPr lang="en-US" sz="6000">
                <a:solidFill>
                  <a:schemeClr val="bg1"/>
                </a:solidFill>
                <a:latin typeface="Space Mono" panose="02000509040000020004" pitchFamily="49" charset="77"/>
              </a:rPr>
              <a:t>POLICIES &amp;</a:t>
            </a:r>
          </a:p>
          <a:p>
            <a:pPr algn="ctr">
              <a:lnSpc>
                <a:spcPct val="100000"/>
              </a:lnSpc>
            </a:pPr>
            <a:r>
              <a:rPr lang="en-US" sz="6000">
                <a:solidFill>
                  <a:schemeClr val="bg1"/>
                </a:solidFill>
                <a:latin typeface="Space Mono" panose="02000509040000020004" pitchFamily="49" charset="77"/>
              </a:rPr>
              <a:t> PROCEDURES</a:t>
            </a:r>
            <a:endParaRPr sz="6000">
              <a:solidFill>
                <a:schemeClr val="bg1"/>
              </a:solidFill>
              <a:latin typeface="Space Mono" panose="02000509040000020004" pitchFamily="49" charset="77"/>
            </a:endParaRPr>
          </a:p>
        </p:txBody>
      </p:sp>
    </p:spTree>
    <p:extLst>
      <p:ext uri="{BB962C8B-B14F-4D97-AF65-F5344CB8AC3E}">
        <p14:creationId xmlns:p14="http://schemas.microsoft.com/office/powerpoint/2010/main" val="321640482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605BE6-E023-984C-8756-25B523C8C5E4}"/>
              </a:ext>
            </a:extLst>
          </p:cNvPr>
          <p:cNvPicPr>
            <a:picLocks/>
          </p:cNvPicPr>
          <p:nvPr/>
        </p:nvPicPr>
        <p:blipFill>
          <a:blip r:embed="rId2"/>
          <a:stretch>
            <a:fillRect/>
          </a:stretch>
        </p:blipFill>
        <p:spPr>
          <a:xfrm>
            <a:off x="1" y="-12105"/>
            <a:ext cx="24384000" cy="13728105"/>
          </a:xfrm>
          <a:prstGeom prst="rect">
            <a:avLst/>
          </a:prstGeom>
        </p:spPr>
      </p:pic>
      <p:sp>
        <p:nvSpPr>
          <p:cNvPr id="1463" name="THANK YOU"/>
          <p:cNvSpPr txBox="1"/>
          <p:nvPr/>
        </p:nvSpPr>
        <p:spPr>
          <a:xfrm>
            <a:off x="1186179" y="6400800"/>
            <a:ext cx="2839068" cy="5273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spAutoFit/>
          </a:bodyPr>
          <a:lstStyle>
            <a:lvl1pPr>
              <a:lnSpc>
                <a:spcPct val="120000"/>
              </a:lnSpc>
              <a:defRPr>
                <a:solidFill>
                  <a:srgbClr val="FFFFFF"/>
                </a:solidFill>
              </a:defRPr>
            </a:lvl1pPr>
          </a:lstStyle>
          <a:p>
            <a:pPr marL="0" marR="0" lvl="0" indent="0" algn="l" defTabSz="457200" rtl="0" eaLnBrk="1" fontAlgn="auto" latinLnBrk="0" hangingPunct="0">
              <a:lnSpc>
                <a:spcPct val="120000"/>
              </a:lnSpc>
              <a:spcBef>
                <a:spcPts val="0"/>
              </a:spcBef>
              <a:spcAft>
                <a:spcPts val="0"/>
              </a:spcAft>
              <a:buClrTx/>
              <a:buSzTx/>
              <a:buFontTx/>
              <a:buNone/>
              <a:tabLst/>
              <a:defRPr/>
            </a:pPr>
            <a:r>
              <a:rPr kumimoji="0" sz="2400" u="none" strike="noStrike" kern="0" cap="none" spc="360" normalizeH="0" baseline="0" noProof="0">
                <a:ln>
                  <a:noFill/>
                </a:ln>
                <a:solidFill>
                  <a:srgbClr val="FFFFFF"/>
                </a:solidFill>
                <a:effectLst/>
                <a:uLnTx/>
                <a:uFillTx/>
                <a:latin typeface="Avenir Next" panose="020B0503020202020204" pitchFamily="34" charset="0"/>
                <a:sym typeface="Avenir Next Regular"/>
              </a:rPr>
              <a:t>THANK YOU</a:t>
            </a:r>
          </a:p>
        </p:txBody>
      </p:sp>
      <p:pic>
        <p:nvPicPr>
          <p:cNvPr id="1464" name="Image" descr="Image"/>
          <p:cNvPicPr>
            <a:picLocks noChangeAspect="1"/>
          </p:cNvPicPr>
          <p:nvPr/>
        </p:nvPicPr>
        <p:blipFill>
          <a:blip r:embed="rId3"/>
          <a:stretch>
            <a:fillRect/>
          </a:stretch>
        </p:blipFill>
        <p:spPr>
          <a:xfrm>
            <a:off x="1286585" y="11770248"/>
            <a:ext cx="1554946" cy="1183057"/>
          </a:xfrm>
          <a:prstGeom prst="rect">
            <a:avLst/>
          </a:prstGeom>
          <a:ln w="12700">
            <a:miter lim="400000"/>
          </a:ln>
        </p:spPr>
      </p:pic>
    </p:spTree>
    <p:extLst>
      <p:ext uri="{BB962C8B-B14F-4D97-AF65-F5344CB8AC3E}">
        <p14:creationId xmlns:p14="http://schemas.microsoft.com/office/powerpoint/2010/main" val="733059514"/>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Avenir Next Regular"/>
        <a:ea typeface="Avenir Next Regular"/>
        <a:cs typeface="Avenir Next 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Avenir Next Regular"/>
        <a:ea typeface="Avenir Next Regular"/>
        <a:cs typeface="Avenir Next 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ts val="4200"/>
          </a:lnSpc>
          <a:spcBef>
            <a:spcPts val="0"/>
          </a:spcBef>
          <a:spcAft>
            <a:spcPts val="0"/>
          </a:spcAft>
          <a:buClrTx/>
          <a:buSzTx/>
          <a:buFontTx/>
          <a:buNone/>
          <a:tabLst/>
          <a:defRPr kumimoji="0" sz="2400" b="1" i="0" u="none" strike="noStrike" cap="none" spc="360" normalizeH="0" baseline="0">
            <a:ln>
              <a:noFill/>
            </a:ln>
            <a:solidFill>
              <a:srgbClr val="000000"/>
            </a:solidFill>
            <a:effectLst/>
            <a:uFillTx/>
            <a:latin typeface="+mn-lt"/>
            <a:ea typeface="+mn-ea"/>
            <a:cs typeface="+mn-cs"/>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19B619E33B75D4B87C58A656F458481" ma:contentTypeVersion="26" ma:contentTypeDescription="Create a new document." ma:contentTypeScope="" ma:versionID="442571650ba0dbe0a09fc67af8d29469">
  <xsd:schema xmlns:xsd="http://www.w3.org/2001/XMLSchema" xmlns:xs="http://www.w3.org/2001/XMLSchema" xmlns:p="http://schemas.microsoft.com/office/2006/metadata/properties" xmlns:ns2="5157b5bc-1214-49cc-b414-6475dc138580" xmlns:ns3="9e598ccb-4d44-43d6-98be-b2a0bf55a930" targetNamespace="http://schemas.microsoft.com/office/2006/metadata/properties" ma:root="true" ma:fieldsID="0b052357f909f37b4ce8d7d2d740986c" ns2:_="" ns3:_="">
    <xsd:import namespace="5157b5bc-1214-49cc-b414-6475dc138580"/>
    <xsd:import namespace="9e598ccb-4d44-43d6-98be-b2a0bf55a93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57b5bc-1214-49cc-b414-6475dc1385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0299b0d-7c8d-483c-881b-d84e0250e4ec"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598ccb-4d44-43d6-98be-b2a0bf55a9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57b5bc-1214-49cc-b414-6475dc13858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D66802-FD6A-4A9C-828E-73D5AAA8D390}">
  <ds:schemaRefs>
    <ds:schemaRef ds:uri="http://schemas.microsoft.com/sharepoint/v3/contenttype/forms"/>
  </ds:schemaRefs>
</ds:datastoreItem>
</file>

<file path=customXml/itemProps2.xml><?xml version="1.0" encoding="utf-8"?>
<ds:datastoreItem xmlns:ds="http://schemas.openxmlformats.org/officeDocument/2006/customXml" ds:itemID="{26D580CC-D67C-4445-AB53-73A2D072F086}"/>
</file>

<file path=customXml/itemProps3.xml><?xml version="1.0" encoding="utf-8"?>
<ds:datastoreItem xmlns:ds="http://schemas.openxmlformats.org/officeDocument/2006/customXml" ds:itemID="{7586550C-01C0-4496-AB46-57ABFE89760D}">
  <ds:schemaRefs>
    <ds:schemaRef ds:uri="5157b5bc-1214-49cc-b414-6475dc138580"/>
    <ds:schemaRef ds:uri="9e598ccb-4d44-43d6-98be-b2a0bf55a93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474</Words>
  <Application>Microsoft Office PowerPoint</Application>
  <PresentationFormat>Custom</PresentationFormat>
  <Paragraphs>86</Paragraphs>
  <Slides>9</Slides>
  <Notes>4</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9</vt:i4>
      </vt:variant>
    </vt:vector>
  </HeadingPairs>
  <TitlesOfParts>
    <vt:vector size="24" baseType="lpstr">
      <vt:lpstr>Avenir Next</vt:lpstr>
      <vt:lpstr>Avenir Next Medium</vt:lpstr>
      <vt:lpstr>Avenir Next Regular</vt:lpstr>
      <vt:lpstr>GT Pressura Pro Mono Bold</vt:lpstr>
      <vt:lpstr>Helvetica Light</vt:lpstr>
      <vt:lpstr>Helvetica Neue</vt:lpstr>
      <vt:lpstr>Space Mono</vt:lpstr>
      <vt:lpstr>Arial</vt:lpstr>
      <vt:lpstr>Calibri</vt:lpstr>
      <vt:lpstr>Calibri Light</vt:lpstr>
      <vt:lpstr>Helvetica</vt:lpstr>
      <vt:lpstr>Times New Roman</vt:lpstr>
      <vt:lpstr>White</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Marchand</dc:creator>
  <cp:lastModifiedBy>Abigail Brown</cp:lastModifiedBy>
  <cp:revision>1</cp:revision>
  <dcterms:modified xsi:type="dcterms:W3CDTF">2025-02-18T11:32:40Z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0x010100B19B619E33B75D4B87C58A656F458481</vt:lpwstr>
  </property>
  <property fmtid="{D5CDD505-2E9C-101B-9397-08002B2CF9AE}" pid="3" name="MediaServiceImageTags">
    <vt:lpwstr/>
  </property>
</Properties>
</file>